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8"/>
  </p:notesMasterIdLst>
  <p:sldIdLst>
    <p:sldId id="259" r:id="rId2"/>
    <p:sldId id="257" r:id="rId3"/>
    <p:sldId id="258" r:id="rId4"/>
    <p:sldId id="256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dRlUpVyX5VzCUWDGFzyOw==" hashData="FIoUY7gk9vuGh94m2ACYSJ2nz6jzDHFEg2ATCcOw4memrR1PxTPVh1kfEcRLC3oNM22EyU8bflfmh7GauHaCj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D9F"/>
    <a:srgbClr val="352DB9"/>
    <a:srgbClr val="0041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 snapToGrid="0">
      <p:cViewPr varScale="1">
        <p:scale>
          <a:sx n="100" d="100"/>
          <a:sy n="100" d="100"/>
        </p:scale>
        <p:origin x="90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8EBAFE-5104-404B-87AA-8ADFDE5A93F3}" type="doc">
      <dgm:prSet loTypeId="urn:microsoft.com/office/officeart/2005/8/layout/orgChart1" loCatId="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6EE7D56-3B48-4842-843C-449227105770}">
      <dgm:prSet phldrT="[Text]" custT="1"/>
      <dgm:spPr/>
      <dgm:t>
        <a:bodyPr/>
        <a:lstStyle/>
        <a:p>
          <a:r>
            <a:rPr lang="en-IN" sz="3200" b="1" dirty="0">
              <a:solidFill>
                <a:srgbClr val="C00000"/>
              </a:solidFill>
              <a:latin typeface="+mn-lt"/>
              <a:cs typeface="Tahoma" pitchFamily="34" charset="0"/>
            </a:rPr>
            <a:t>High index of suspicion of Genital Tuberculosis</a:t>
          </a:r>
          <a:endParaRPr lang="en-US" sz="3200" dirty="0">
            <a:solidFill>
              <a:srgbClr val="C00000"/>
            </a:solidFill>
          </a:endParaRPr>
        </a:p>
      </dgm:t>
    </dgm:pt>
    <dgm:pt modelId="{B4A4AA21-E3FD-E948-B95C-9A00A0BA70CE}" type="parTrans" cxnId="{223D0041-8122-644B-A014-5ADA208B12EF}">
      <dgm:prSet/>
      <dgm:spPr/>
      <dgm:t>
        <a:bodyPr/>
        <a:lstStyle/>
        <a:p>
          <a:endParaRPr lang="en-US"/>
        </a:p>
      </dgm:t>
    </dgm:pt>
    <dgm:pt modelId="{716DE417-A5D8-374F-9EE1-28E0365B0FC6}" type="sibTrans" cxnId="{223D0041-8122-644B-A014-5ADA208B12EF}">
      <dgm:prSet/>
      <dgm:spPr/>
      <dgm:t>
        <a:bodyPr/>
        <a:lstStyle/>
        <a:p>
          <a:endParaRPr lang="en-US"/>
        </a:p>
      </dgm:t>
    </dgm:pt>
    <dgm:pt modelId="{B26FA07D-98ED-3445-BF06-3C859B2F3E83}">
      <dgm:prSet phldrT="[Text]" custT="1"/>
      <dgm:spPr/>
      <dgm:t>
        <a:bodyPr/>
        <a:lstStyle/>
        <a:p>
          <a:r>
            <a:rPr lang="en-US" sz="1800" b="1" dirty="0"/>
            <a:t>Chronic pelvic pain               </a:t>
          </a:r>
          <a:endParaRPr lang="en-IN" sz="1800" dirty="0"/>
        </a:p>
      </dgm:t>
    </dgm:pt>
    <dgm:pt modelId="{089A3B37-6056-A64B-8689-AE2DCFEC18BD}" type="parTrans" cxnId="{A8C41237-AD8A-6647-9D36-F37241F68D2E}">
      <dgm:prSet/>
      <dgm:spPr/>
      <dgm:t>
        <a:bodyPr/>
        <a:lstStyle/>
        <a:p>
          <a:endParaRPr lang="en-US"/>
        </a:p>
      </dgm:t>
    </dgm:pt>
    <dgm:pt modelId="{51FF903D-0535-B348-92BE-975861767977}" type="sibTrans" cxnId="{A8C41237-AD8A-6647-9D36-F37241F68D2E}">
      <dgm:prSet/>
      <dgm:spPr/>
      <dgm:t>
        <a:bodyPr/>
        <a:lstStyle/>
        <a:p>
          <a:endParaRPr lang="en-US"/>
        </a:p>
      </dgm:t>
    </dgm:pt>
    <dgm:pt modelId="{9AEFD809-348A-BA42-8A64-0B935741C7EB}">
      <dgm:prSet phldrT="[Text]" custT="1"/>
      <dgm:spPr/>
      <dgm:t>
        <a:bodyPr/>
        <a:lstStyle/>
        <a:p>
          <a:r>
            <a:rPr lang="en-US" sz="1800" b="1" dirty="0"/>
            <a:t>Acute pain which flares up after HSG , D&amp;C , coitus, menstruation </a:t>
          </a:r>
          <a:endParaRPr lang="en-IN" sz="1800" dirty="0"/>
        </a:p>
      </dgm:t>
    </dgm:pt>
    <dgm:pt modelId="{2E3D8ED3-A78E-9346-A10B-D62E8F50A771}" type="parTrans" cxnId="{71EA2231-973B-B849-A507-2D4B8DEC1E28}">
      <dgm:prSet/>
      <dgm:spPr/>
      <dgm:t>
        <a:bodyPr/>
        <a:lstStyle/>
        <a:p>
          <a:endParaRPr lang="en-US"/>
        </a:p>
      </dgm:t>
    </dgm:pt>
    <dgm:pt modelId="{C0F750B3-EE57-AF40-9EE7-236DC2737907}" type="sibTrans" cxnId="{71EA2231-973B-B849-A507-2D4B8DEC1E28}">
      <dgm:prSet/>
      <dgm:spPr/>
      <dgm:t>
        <a:bodyPr/>
        <a:lstStyle/>
        <a:p>
          <a:endParaRPr lang="en-US"/>
        </a:p>
      </dgm:t>
    </dgm:pt>
    <dgm:pt modelId="{9354DCBA-B5F1-5846-B9AA-E2179D516916}">
      <dgm:prSet phldrT="[Text]" custT="1"/>
      <dgm:spPr/>
      <dgm:t>
        <a:bodyPr/>
        <a:lstStyle/>
        <a:p>
          <a:r>
            <a:rPr lang="en-US" sz="1800" b="1" dirty="0"/>
            <a:t>Oligo / </a:t>
          </a:r>
          <a:r>
            <a:rPr lang="en-US" sz="1800" b="1" dirty="0" err="1"/>
            <a:t>hypomenorrhoea</a:t>
          </a:r>
          <a:r>
            <a:rPr lang="en-US" sz="1800" b="1" dirty="0"/>
            <a:t> / </a:t>
          </a:r>
          <a:r>
            <a:rPr lang="en-US" sz="1800" b="1" dirty="0" err="1"/>
            <a:t>Amenorrhoea</a:t>
          </a:r>
          <a:endParaRPr lang="en-IN" sz="1800" dirty="0"/>
        </a:p>
      </dgm:t>
    </dgm:pt>
    <dgm:pt modelId="{398BE379-50AB-8B4B-A7C2-BB5CF59906AE}" type="parTrans" cxnId="{5B024E05-6018-DB4C-B6B0-B67FC7764FE3}">
      <dgm:prSet/>
      <dgm:spPr/>
      <dgm:t>
        <a:bodyPr/>
        <a:lstStyle/>
        <a:p>
          <a:endParaRPr lang="en-US"/>
        </a:p>
      </dgm:t>
    </dgm:pt>
    <dgm:pt modelId="{9E39E503-CDE4-C34B-A3CB-96D8A2C51DB2}" type="sibTrans" cxnId="{5B024E05-6018-DB4C-B6B0-B67FC7764FE3}">
      <dgm:prSet/>
      <dgm:spPr/>
      <dgm:t>
        <a:bodyPr/>
        <a:lstStyle/>
        <a:p>
          <a:endParaRPr lang="en-US"/>
        </a:p>
      </dgm:t>
    </dgm:pt>
    <dgm:pt modelId="{46828F0B-54AE-1946-B5EF-D7EA1793ABEE}">
      <dgm:prSet phldrT="[Text]" custT="1"/>
      <dgm:spPr/>
      <dgm:t>
        <a:bodyPr/>
        <a:lstStyle/>
        <a:p>
          <a:r>
            <a:rPr lang="en-US" sz="1800" b="1"/>
            <a:t>Ectopic pregnancy </a:t>
          </a:r>
          <a:endParaRPr lang="en-IN" sz="1800"/>
        </a:p>
      </dgm:t>
    </dgm:pt>
    <dgm:pt modelId="{B304F342-5652-9E4E-AE2B-A6EBB488384E}" type="parTrans" cxnId="{C0D6B587-C2F3-034D-8E8D-4756C3DF4B0E}">
      <dgm:prSet/>
      <dgm:spPr/>
      <dgm:t>
        <a:bodyPr/>
        <a:lstStyle/>
        <a:p>
          <a:endParaRPr lang="en-US"/>
        </a:p>
      </dgm:t>
    </dgm:pt>
    <dgm:pt modelId="{798C3031-F2C6-C744-AEB1-8260A309E2C0}" type="sibTrans" cxnId="{C0D6B587-C2F3-034D-8E8D-4756C3DF4B0E}">
      <dgm:prSet/>
      <dgm:spPr/>
      <dgm:t>
        <a:bodyPr/>
        <a:lstStyle/>
        <a:p>
          <a:endParaRPr lang="en-US"/>
        </a:p>
      </dgm:t>
    </dgm:pt>
    <dgm:pt modelId="{750323C7-1AAC-F94E-8BF8-CC40A3081436}">
      <dgm:prSet phldrT="[Text]" custT="1"/>
      <dgm:spPr/>
      <dgm:t>
        <a:bodyPr/>
        <a:lstStyle/>
        <a:p>
          <a:r>
            <a:rPr lang="en-US" sz="1800" b="1"/>
            <a:t>Recurrent pregnancy loss </a:t>
          </a:r>
          <a:endParaRPr lang="en-IN" sz="1800"/>
        </a:p>
      </dgm:t>
    </dgm:pt>
    <dgm:pt modelId="{E3F1A88D-8E55-B842-B449-5FD782467403}" type="parTrans" cxnId="{CB416C46-4082-E849-84E5-92A722DB9E68}">
      <dgm:prSet/>
      <dgm:spPr/>
      <dgm:t>
        <a:bodyPr/>
        <a:lstStyle/>
        <a:p>
          <a:endParaRPr lang="en-US"/>
        </a:p>
      </dgm:t>
    </dgm:pt>
    <dgm:pt modelId="{6D465202-71F9-7F47-8469-0913F20091AD}" type="sibTrans" cxnId="{CB416C46-4082-E849-84E5-92A722DB9E68}">
      <dgm:prSet/>
      <dgm:spPr/>
      <dgm:t>
        <a:bodyPr/>
        <a:lstStyle/>
        <a:p>
          <a:endParaRPr lang="en-US"/>
        </a:p>
      </dgm:t>
    </dgm:pt>
    <dgm:pt modelId="{4E2C9A8F-15F8-7540-B6CE-6EE3F156007C}">
      <dgm:prSet phldrT="[Text]" custT="1"/>
      <dgm:spPr/>
      <dgm:t>
        <a:bodyPr/>
        <a:lstStyle/>
        <a:p>
          <a:r>
            <a:rPr lang="en-US" sz="1800" b="1"/>
            <a:t>Recurrent abnormal vaginal discharge </a:t>
          </a:r>
          <a:endParaRPr lang="en-US" sz="1800"/>
        </a:p>
      </dgm:t>
    </dgm:pt>
    <dgm:pt modelId="{1F59B244-438C-2744-AB21-4E2DA039886D}" type="parTrans" cxnId="{D85094D0-95DE-F54E-8F13-C4205DBE7AF1}">
      <dgm:prSet/>
      <dgm:spPr/>
      <dgm:t>
        <a:bodyPr/>
        <a:lstStyle/>
        <a:p>
          <a:endParaRPr lang="en-US"/>
        </a:p>
      </dgm:t>
    </dgm:pt>
    <dgm:pt modelId="{6CF74C80-F5D3-044D-AAE0-08BADE6D8AEE}" type="sibTrans" cxnId="{D85094D0-95DE-F54E-8F13-C4205DBE7AF1}">
      <dgm:prSet/>
      <dgm:spPr/>
      <dgm:t>
        <a:bodyPr/>
        <a:lstStyle/>
        <a:p>
          <a:endParaRPr lang="en-US"/>
        </a:p>
      </dgm:t>
    </dgm:pt>
    <dgm:pt modelId="{35DD42B7-7779-374D-B287-BFAC89F0B371}" type="pres">
      <dgm:prSet presAssocID="{218EBAFE-5104-404B-87AA-8ADFDE5A93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AB0C260-D434-A84D-9A98-E8FF1B0F0A7A}" type="pres">
      <dgm:prSet presAssocID="{E6EE7D56-3B48-4842-843C-449227105770}" presName="hierRoot1" presStyleCnt="0">
        <dgm:presLayoutVars>
          <dgm:hierBranch val="init"/>
        </dgm:presLayoutVars>
      </dgm:prSet>
      <dgm:spPr/>
    </dgm:pt>
    <dgm:pt modelId="{775D741F-4155-DC43-BCA3-9BBA9A5AE051}" type="pres">
      <dgm:prSet presAssocID="{E6EE7D56-3B48-4842-843C-449227105770}" presName="rootComposite1" presStyleCnt="0"/>
      <dgm:spPr/>
    </dgm:pt>
    <dgm:pt modelId="{0488FAA2-523F-7D4D-9A1C-4CBB9C44DBCA}" type="pres">
      <dgm:prSet presAssocID="{E6EE7D56-3B48-4842-843C-449227105770}" presName="rootText1" presStyleLbl="node0" presStyleIdx="0" presStyleCnt="1" custScaleX="234141" custLinFactY="-100000" custLinFactNeighborX="-13595" custLinFactNeighborY="-134142">
        <dgm:presLayoutVars>
          <dgm:chPref val="3"/>
        </dgm:presLayoutVars>
      </dgm:prSet>
      <dgm:spPr/>
    </dgm:pt>
    <dgm:pt modelId="{364F51CB-F588-4F47-94C2-85392775BA16}" type="pres">
      <dgm:prSet presAssocID="{E6EE7D56-3B48-4842-843C-449227105770}" presName="rootConnector1" presStyleLbl="node1" presStyleIdx="0" presStyleCnt="0"/>
      <dgm:spPr/>
    </dgm:pt>
    <dgm:pt modelId="{FF8D5227-1F45-F546-9DB5-9898FCC0EE8B}" type="pres">
      <dgm:prSet presAssocID="{E6EE7D56-3B48-4842-843C-449227105770}" presName="hierChild2" presStyleCnt="0"/>
      <dgm:spPr/>
    </dgm:pt>
    <dgm:pt modelId="{3147ED3B-C195-3C4D-9349-352F1B093B95}" type="pres">
      <dgm:prSet presAssocID="{089A3B37-6056-A64B-8689-AE2DCFEC18BD}" presName="Name37" presStyleLbl="parChTrans1D2" presStyleIdx="0" presStyleCnt="6"/>
      <dgm:spPr/>
    </dgm:pt>
    <dgm:pt modelId="{FF0A085F-FFCA-714A-A865-3A3C877C4E11}" type="pres">
      <dgm:prSet presAssocID="{B26FA07D-98ED-3445-BF06-3C859B2F3E83}" presName="hierRoot2" presStyleCnt="0">
        <dgm:presLayoutVars>
          <dgm:hierBranch val="init"/>
        </dgm:presLayoutVars>
      </dgm:prSet>
      <dgm:spPr/>
    </dgm:pt>
    <dgm:pt modelId="{71172204-806F-0E4A-8811-F9A9822B2120}" type="pres">
      <dgm:prSet presAssocID="{B26FA07D-98ED-3445-BF06-3C859B2F3E83}" presName="rootComposite" presStyleCnt="0"/>
      <dgm:spPr/>
    </dgm:pt>
    <dgm:pt modelId="{BEA11CC4-CC6C-D74E-882E-C55B8935F43C}" type="pres">
      <dgm:prSet presAssocID="{B26FA07D-98ED-3445-BF06-3C859B2F3E83}" presName="rootText" presStyleLbl="node2" presStyleIdx="0" presStyleCnt="6" custScaleY="214500">
        <dgm:presLayoutVars>
          <dgm:chPref val="3"/>
        </dgm:presLayoutVars>
      </dgm:prSet>
      <dgm:spPr/>
    </dgm:pt>
    <dgm:pt modelId="{61F1D076-7AD8-B742-B6FD-ECA84B77E599}" type="pres">
      <dgm:prSet presAssocID="{B26FA07D-98ED-3445-BF06-3C859B2F3E83}" presName="rootConnector" presStyleLbl="node2" presStyleIdx="0" presStyleCnt="6"/>
      <dgm:spPr/>
    </dgm:pt>
    <dgm:pt modelId="{87F2BD37-E5F0-C641-8581-2AC1004FA41A}" type="pres">
      <dgm:prSet presAssocID="{B26FA07D-98ED-3445-BF06-3C859B2F3E83}" presName="hierChild4" presStyleCnt="0"/>
      <dgm:spPr/>
    </dgm:pt>
    <dgm:pt modelId="{430CE447-D48E-5944-B665-17648BB1DA90}" type="pres">
      <dgm:prSet presAssocID="{B26FA07D-98ED-3445-BF06-3C859B2F3E83}" presName="hierChild5" presStyleCnt="0"/>
      <dgm:spPr/>
    </dgm:pt>
    <dgm:pt modelId="{E30DA000-ADE7-1B4B-A07C-E4B386EDD091}" type="pres">
      <dgm:prSet presAssocID="{2E3D8ED3-A78E-9346-A10B-D62E8F50A771}" presName="Name37" presStyleLbl="parChTrans1D2" presStyleIdx="1" presStyleCnt="6"/>
      <dgm:spPr/>
    </dgm:pt>
    <dgm:pt modelId="{6905BE08-8CE5-0C4B-8AD8-039B9F2F8735}" type="pres">
      <dgm:prSet presAssocID="{9AEFD809-348A-BA42-8A64-0B935741C7EB}" presName="hierRoot2" presStyleCnt="0">
        <dgm:presLayoutVars>
          <dgm:hierBranch val="init"/>
        </dgm:presLayoutVars>
      </dgm:prSet>
      <dgm:spPr/>
    </dgm:pt>
    <dgm:pt modelId="{46295E40-5380-C749-BB43-AC985AECAD80}" type="pres">
      <dgm:prSet presAssocID="{9AEFD809-348A-BA42-8A64-0B935741C7EB}" presName="rootComposite" presStyleCnt="0"/>
      <dgm:spPr/>
    </dgm:pt>
    <dgm:pt modelId="{301FC01D-3CC2-0848-BA45-222E3B466BF1}" type="pres">
      <dgm:prSet presAssocID="{9AEFD809-348A-BA42-8A64-0B935741C7EB}" presName="rootText" presStyleLbl="node2" presStyleIdx="1" presStyleCnt="6" custScaleY="214500">
        <dgm:presLayoutVars>
          <dgm:chPref val="3"/>
        </dgm:presLayoutVars>
      </dgm:prSet>
      <dgm:spPr/>
    </dgm:pt>
    <dgm:pt modelId="{127CB5AA-4B1B-6D4E-A32C-1FC79761A7BF}" type="pres">
      <dgm:prSet presAssocID="{9AEFD809-348A-BA42-8A64-0B935741C7EB}" presName="rootConnector" presStyleLbl="node2" presStyleIdx="1" presStyleCnt="6"/>
      <dgm:spPr/>
    </dgm:pt>
    <dgm:pt modelId="{92F19A1B-0994-E147-B398-36987B4F0CE8}" type="pres">
      <dgm:prSet presAssocID="{9AEFD809-348A-BA42-8A64-0B935741C7EB}" presName="hierChild4" presStyleCnt="0"/>
      <dgm:spPr/>
    </dgm:pt>
    <dgm:pt modelId="{71D7E904-6F11-1C47-9A82-D3114BE0DECE}" type="pres">
      <dgm:prSet presAssocID="{9AEFD809-348A-BA42-8A64-0B935741C7EB}" presName="hierChild5" presStyleCnt="0"/>
      <dgm:spPr/>
    </dgm:pt>
    <dgm:pt modelId="{96BE8C53-FD56-6042-8835-5B9BA25E01FF}" type="pres">
      <dgm:prSet presAssocID="{398BE379-50AB-8B4B-A7C2-BB5CF59906AE}" presName="Name37" presStyleLbl="parChTrans1D2" presStyleIdx="2" presStyleCnt="6"/>
      <dgm:spPr/>
    </dgm:pt>
    <dgm:pt modelId="{3625B450-3759-3849-959A-0C2DEC9FD304}" type="pres">
      <dgm:prSet presAssocID="{9354DCBA-B5F1-5846-B9AA-E2179D516916}" presName="hierRoot2" presStyleCnt="0">
        <dgm:presLayoutVars>
          <dgm:hierBranch val="init"/>
        </dgm:presLayoutVars>
      </dgm:prSet>
      <dgm:spPr/>
    </dgm:pt>
    <dgm:pt modelId="{6B1DF121-FD73-AE47-A8A2-1F01108AA78D}" type="pres">
      <dgm:prSet presAssocID="{9354DCBA-B5F1-5846-B9AA-E2179D516916}" presName="rootComposite" presStyleCnt="0"/>
      <dgm:spPr/>
    </dgm:pt>
    <dgm:pt modelId="{AA7E50E2-CC9D-864F-A9A5-3AD813013937}" type="pres">
      <dgm:prSet presAssocID="{9354DCBA-B5F1-5846-B9AA-E2179D516916}" presName="rootText" presStyleLbl="node2" presStyleIdx="2" presStyleCnt="6" custScaleY="214500">
        <dgm:presLayoutVars>
          <dgm:chPref val="3"/>
        </dgm:presLayoutVars>
      </dgm:prSet>
      <dgm:spPr/>
    </dgm:pt>
    <dgm:pt modelId="{B9DDE5EF-5992-6F41-AA99-50EF833007E1}" type="pres">
      <dgm:prSet presAssocID="{9354DCBA-B5F1-5846-B9AA-E2179D516916}" presName="rootConnector" presStyleLbl="node2" presStyleIdx="2" presStyleCnt="6"/>
      <dgm:spPr/>
    </dgm:pt>
    <dgm:pt modelId="{241057E8-7AA9-9341-B42C-85BEB1396281}" type="pres">
      <dgm:prSet presAssocID="{9354DCBA-B5F1-5846-B9AA-E2179D516916}" presName="hierChild4" presStyleCnt="0"/>
      <dgm:spPr/>
    </dgm:pt>
    <dgm:pt modelId="{BAA3F062-C47B-9D42-9FB0-0EE91A9D1727}" type="pres">
      <dgm:prSet presAssocID="{9354DCBA-B5F1-5846-B9AA-E2179D516916}" presName="hierChild5" presStyleCnt="0"/>
      <dgm:spPr/>
    </dgm:pt>
    <dgm:pt modelId="{37469166-2EC2-CC45-A4A9-3C51F78DD63E}" type="pres">
      <dgm:prSet presAssocID="{B304F342-5652-9E4E-AE2B-A6EBB488384E}" presName="Name37" presStyleLbl="parChTrans1D2" presStyleIdx="3" presStyleCnt="6"/>
      <dgm:spPr/>
    </dgm:pt>
    <dgm:pt modelId="{9F684C73-9E7D-CF48-BD8E-9E0721078BCC}" type="pres">
      <dgm:prSet presAssocID="{46828F0B-54AE-1946-B5EF-D7EA1793ABEE}" presName="hierRoot2" presStyleCnt="0">
        <dgm:presLayoutVars>
          <dgm:hierBranch val="init"/>
        </dgm:presLayoutVars>
      </dgm:prSet>
      <dgm:spPr/>
    </dgm:pt>
    <dgm:pt modelId="{7BF683C0-7A17-654A-A764-02438335F0CB}" type="pres">
      <dgm:prSet presAssocID="{46828F0B-54AE-1946-B5EF-D7EA1793ABEE}" presName="rootComposite" presStyleCnt="0"/>
      <dgm:spPr/>
    </dgm:pt>
    <dgm:pt modelId="{818B0CE4-1CFE-B84E-8047-374F3C66A83F}" type="pres">
      <dgm:prSet presAssocID="{46828F0B-54AE-1946-B5EF-D7EA1793ABEE}" presName="rootText" presStyleLbl="node2" presStyleIdx="3" presStyleCnt="6" custScaleY="214500">
        <dgm:presLayoutVars>
          <dgm:chPref val="3"/>
        </dgm:presLayoutVars>
      </dgm:prSet>
      <dgm:spPr/>
    </dgm:pt>
    <dgm:pt modelId="{4E418DC9-1504-834A-9533-3D92AE8D704D}" type="pres">
      <dgm:prSet presAssocID="{46828F0B-54AE-1946-B5EF-D7EA1793ABEE}" presName="rootConnector" presStyleLbl="node2" presStyleIdx="3" presStyleCnt="6"/>
      <dgm:spPr/>
    </dgm:pt>
    <dgm:pt modelId="{F94100B3-35AC-5645-9426-0820C99DAC8E}" type="pres">
      <dgm:prSet presAssocID="{46828F0B-54AE-1946-B5EF-D7EA1793ABEE}" presName="hierChild4" presStyleCnt="0"/>
      <dgm:spPr/>
    </dgm:pt>
    <dgm:pt modelId="{C98C9C25-CAC5-6A44-BF45-D6FF02D0E4C6}" type="pres">
      <dgm:prSet presAssocID="{46828F0B-54AE-1946-B5EF-D7EA1793ABEE}" presName="hierChild5" presStyleCnt="0"/>
      <dgm:spPr/>
    </dgm:pt>
    <dgm:pt modelId="{1F6BF4A8-08C0-594E-8821-009361C7E98D}" type="pres">
      <dgm:prSet presAssocID="{E3F1A88D-8E55-B842-B449-5FD782467403}" presName="Name37" presStyleLbl="parChTrans1D2" presStyleIdx="4" presStyleCnt="6"/>
      <dgm:spPr/>
    </dgm:pt>
    <dgm:pt modelId="{57B2B9F7-FCE9-3E44-BD33-8929E060AD7F}" type="pres">
      <dgm:prSet presAssocID="{750323C7-1AAC-F94E-8BF8-CC40A3081436}" presName="hierRoot2" presStyleCnt="0">
        <dgm:presLayoutVars>
          <dgm:hierBranch val="init"/>
        </dgm:presLayoutVars>
      </dgm:prSet>
      <dgm:spPr/>
    </dgm:pt>
    <dgm:pt modelId="{8049ABA8-1BDF-1F4B-9CD8-9C7E571E2A92}" type="pres">
      <dgm:prSet presAssocID="{750323C7-1AAC-F94E-8BF8-CC40A3081436}" presName="rootComposite" presStyleCnt="0"/>
      <dgm:spPr/>
    </dgm:pt>
    <dgm:pt modelId="{0032A70F-3548-4549-8F9D-D68A95254240}" type="pres">
      <dgm:prSet presAssocID="{750323C7-1AAC-F94E-8BF8-CC40A3081436}" presName="rootText" presStyleLbl="node2" presStyleIdx="4" presStyleCnt="6" custScaleY="214500">
        <dgm:presLayoutVars>
          <dgm:chPref val="3"/>
        </dgm:presLayoutVars>
      </dgm:prSet>
      <dgm:spPr/>
    </dgm:pt>
    <dgm:pt modelId="{A1F05046-A366-EF41-B89B-34547F31A109}" type="pres">
      <dgm:prSet presAssocID="{750323C7-1AAC-F94E-8BF8-CC40A3081436}" presName="rootConnector" presStyleLbl="node2" presStyleIdx="4" presStyleCnt="6"/>
      <dgm:spPr/>
    </dgm:pt>
    <dgm:pt modelId="{4330F339-BEA9-8A47-916B-9B3E155BB7F3}" type="pres">
      <dgm:prSet presAssocID="{750323C7-1AAC-F94E-8BF8-CC40A3081436}" presName="hierChild4" presStyleCnt="0"/>
      <dgm:spPr/>
    </dgm:pt>
    <dgm:pt modelId="{09D620A5-1AB9-E742-976B-0A00BE7CF9AB}" type="pres">
      <dgm:prSet presAssocID="{750323C7-1AAC-F94E-8BF8-CC40A3081436}" presName="hierChild5" presStyleCnt="0"/>
      <dgm:spPr/>
    </dgm:pt>
    <dgm:pt modelId="{2FE1899E-EDF1-994E-8B2F-2B53DE4C14B5}" type="pres">
      <dgm:prSet presAssocID="{1F59B244-438C-2744-AB21-4E2DA039886D}" presName="Name37" presStyleLbl="parChTrans1D2" presStyleIdx="5" presStyleCnt="6"/>
      <dgm:spPr/>
    </dgm:pt>
    <dgm:pt modelId="{2DD29467-6091-0B4F-8524-CA5BA5CA7D73}" type="pres">
      <dgm:prSet presAssocID="{4E2C9A8F-15F8-7540-B6CE-6EE3F156007C}" presName="hierRoot2" presStyleCnt="0">
        <dgm:presLayoutVars>
          <dgm:hierBranch val="init"/>
        </dgm:presLayoutVars>
      </dgm:prSet>
      <dgm:spPr/>
    </dgm:pt>
    <dgm:pt modelId="{B6A46CB7-5FA9-994C-B1A5-D77CA2EEDB27}" type="pres">
      <dgm:prSet presAssocID="{4E2C9A8F-15F8-7540-B6CE-6EE3F156007C}" presName="rootComposite" presStyleCnt="0"/>
      <dgm:spPr/>
    </dgm:pt>
    <dgm:pt modelId="{1F36DD39-7500-054F-9FF8-33C7C7CD84D5}" type="pres">
      <dgm:prSet presAssocID="{4E2C9A8F-15F8-7540-B6CE-6EE3F156007C}" presName="rootText" presStyleLbl="node2" presStyleIdx="5" presStyleCnt="6" custScaleY="214500">
        <dgm:presLayoutVars>
          <dgm:chPref val="3"/>
        </dgm:presLayoutVars>
      </dgm:prSet>
      <dgm:spPr/>
    </dgm:pt>
    <dgm:pt modelId="{B8357677-5530-634C-83A2-0A705EFF0DB3}" type="pres">
      <dgm:prSet presAssocID="{4E2C9A8F-15F8-7540-B6CE-6EE3F156007C}" presName="rootConnector" presStyleLbl="node2" presStyleIdx="5" presStyleCnt="6"/>
      <dgm:spPr/>
    </dgm:pt>
    <dgm:pt modelId="{6EEF5F0C-E7B7-5E48-A8DD-620B077F07BE}" type="pres">
      <dgm:prSet presAssocID="{4E2C9A8F-15F8-7540-B6CE-6EE3F156007C}" presName="hierChild4" presStyleCnt="0"/>
      <dgm:spPr/>
    </dgm:pt>
    <dgm:pt modelId="{953D56F2-9E3B-B24C-94AD-18BA57671F07}" type="pres">
      <dgm:prSet presAssocID="{4E2C9A8F-15F8-7540-B6CE-6EE3F156007C}" presName="hierChild5" presStyleCnt="0"/>
      <dgm:spPr/>
    </dgm:pt>
    <dgm:pt modelId="{AACFF02F-BF5D-054A-BB5D-19E345DBF365}" type="pres">
      <dgm:prSet presAssocID="{E6EE7D56-3B48-4842-843C-449227105770}" presName="hierChild3" presStyleCnt="0"/>
      <dgm:spPr/>
    </dgm:pt>
  </dgm:ptLst>
  <dgm:cxnLst>
    <dgm:cxn modelId="{88482D02-9337-514E-ADC4-AA99BE47485F}" type="presOf" srcId="{1F59B244-438C-2744-AB21-4E2DA039886D}" destId="{2FE1899E-EDF1-994E-8B2F-2B53DE4C14B5}" srcOrd="0" destOrd="0" presId="urn:microsoft.com/office/officeart/2005/8/layout/orgChart1"/>
    <dgm:cxn modelId="{5B024E05-6018-DB4C-B6B0-B67FC7764FE3}" srcId="{E6EE7D56-3B48-4842-843C-449227105770}" destId="{9354DCBA-B5F1-5846-B9AA-E2179D516916}" srcOrd="2" destOrd="0" parTransId="{398BE379-50AB-8B4B-A7C2-BB5CF59906AE}" sibTransId="{9E39E503-CDE4-C34B-A3CB-96D8A2C51DB2}"/>
    <dgm:cxn modelId="{11656E2A-1734-5648-81F7-3A42681AFE61}" type="presOf" srcId="{9AEFD809-348A-BA42-8A64-0B935741C7EB}" destId="{301FC01D-3CC2-0848-BA45-222E3B466BF1}" srcOrd="0" destOrd="0" presId="urn:microsoft.com/office/officeart/2005/8/layout/orgChart1"/>
    <dgm:cxn modelId="{71EA2231-973B-B849-A507-2D4B8DEC1E28}" srcId="{E6EE7D56-3B48-4842-843C-449227105770}" destId="{9AEFD809-348A-BA42-8A64-0B935741C7EB}" srcOrd="1" destOrd="0" parTransId="{2E3D8ED3-A78E-9346-A10B-D62E8F50A771}" sibTransId="{C0F750B3-EE57-AF40-9EE7-236DC2737907}"/>
    <dgm:cxn modelId="{A8C41237-AD8A-6647-9D36-F37241F68D2E}" srcId="{E6EE7D56-3B48-4842-843C-449227105770}" destId="{B26FA07D-98ED-3445-BF06-3C859B2F3E83}" srcOrd="0" destOrd="0" parTransId="{089A3B37-6056-A64B-8689-AE2DCFEC18BD}" sibTransId="{51FF903D-0535-B348-92BE-975861767977}"/>
    <dgm:cxn modelId="{D9F11E3A-B6E1-A248-B66F-02DDE052FB07}" type="presOf" srcId="{4E2C9A8F-15F8-7540-B6CE-6EE3F156007C}" destId="{1F36DD39-7500-054F-9FF8-33C7C7CD84D5}" srcOrd="0" destOrd="0" presId="urn:microsoft.com/office/officeart/2005/8/layout/orgChart1"/>
    <dgm:cxn modelId="{24911F3C-1B6F-B044-9454-C7AC346C1856}" type="presOf" srcId="{9354DCBA-B5F1-5846-B9AA-E2179D516916}" destId="{B9DDE5EF-5992-6F41-AA99-50EF833007E1}" srcOrd="1" destOrd="0" presId="urn:microsoft.com/office/officeart/2005/8/layout/orgChart1"/>
    <dgm:cxn modelId="{DE89DC3C-7D96-5E49-BAA0-E0064A4FFDB6}" type="presOf" srcId="{B26FA07D-98ED-3445-BF06-3C859B2F3E83}" destId="{BEA11CC4-CC6C-D74E-882E-C55B8935F43C}" srcOrd="0" destOrd="0" presId="urn:microsoft.com/office/officeart/2005/8/layout/orgChart1"/>
    <dgm:cxn modelId="{223D0041-8122-644B-A014-5ADA208B12EF}" srcId="{218EBAFE-5104-404B-87AA-8ADFDE5A93F3}" destId="{E6EE7D56-3B48-4842-843C-449227105770}" srcOrd="0" destOrd="0" parTransId="{B4A4AA21-E3FD-E948-B95C-9A00A0BA70CE}" sibTransId="{716DE417-A5D8-374F-9EE1-28E0365B0FC6}"/>
    <dgm:cxn modelId="{CB416C46-4082-E849-84E5-92A722DB9E68}" srcId="{E6EE7D56-3B48-4842-843C-449227105770}" destId="{750323C7-1AAC-F94E-8BF8-CC40A3081436}" srcOrd="4" destOrd="0" parTransId="{E3F1A88D-8E55-B842-B449-5FD782467403}" sibTransId="{6D465202-71F9-7F47-8469-0913F20091AD}"/>
    <dgm:cxn modelId="{CAA1EA47-9E0A-504E-99BA-A214E884B36C}" type="presOf" srcId="{398BE379-50AB-8B4B-A7C2-BB5CF59906AE}" destId="{96BE8C53-FD56-6042-8835-5B9BA25E01FF}" srcOrd="0" destOrd="0" presId="urn:microsoft.com/office/officeart/2005/8/layout/orgChart1"/>
    <dgm:cxn modelId="{A7A54565-A14C-414E-8E7E-6D84D0A31861}" type="presOf" srcId="{B304F342-5652-9E4E-AE2B-A6EBB488384E}" destId="{37469166-2EC2-CC45-A4A9-3C51F78DD63E}" srcOrd="0" destOrd="0" presId="urn:microsoft.com/office/officeart/2005/8/layout/orgChart1"/>
    <dgm:cxn modelId="{DA7AD365-5913-CC48-8AEB-A0054FA92468}" type="presOf" srcId="{750323C7-1AAC-F94E-8BF8-CC40A3081436}" destId="{0032A70F-3548-4549-8F9D-D68A95254240}" srcOrd="0" destOrd="0" presId="urn:microsoft.com/office/officeart/2005/8/layout/orgChart1"/>
    <dgm:cxn modelId="{FFF60E6E-E630-014F-9404-F7CEF0254CAF}" type="presOf" srcId="{B26FA07D-98ED-3445-BF06-3C859B2F3E83}" destId="{61F1D076-7AD8-B742-B6FD-ECA84B77E599}" srcOrd="1" destOrd="0" presId="urn:microsoft.com/office/officeart/2005/8/layout/orgChart1"/>
    <dgm:cxn modelId="{A1980A70-A42B-FD4D-957F-88D0DA006174}" type="presOf" srcId="{9AEFD809-348A-BA42-8A64-0B935741C7EB}" destId="{127CB5AA-4B1B-6D4E-A32C-1FC79761A7BF}" srcOrd="1" destOrd="0" presId="urn:microsoft.com/office/officeart/2005/8/layout/orgChart1"/>
    <dgm:cxn modelId="{1FE0847A-8736-CC46-8074-66ADD2C7F16E}" type="presOf" srcId="{218EBAFE-5104-404B-87AA-8ADFDE5A93F3}" destId="{35DD42B7-7779-374D-B287-BFAC89F0B371}" srcOrd="0" destOrd="0" presId="urn:microsoft.com/office/officeart/2005/8/layout/orgChart1"/>
    <dgm:cxn modelId="{C0D6B587-C2F3-034D-8E8D-4756C3DF4B0E}" srcId="{E6EE7D56-3B48-4842-843C-449227105770}" destId="{46828F0B-54AE-1946-B5EF-D7EA1793ABEE}" srcOrd="3" destOrd="0" parTransId="{B304F342-5652-9E4E-AE2B-A6EBB488384E}" sibTransId="{798C3031-F2C6-C744-AEB1-8260A309E2C0}"/>
    <dgm:cxn modelId="{2BE248A2-C45C-D048-A55D-F36DECB9D004}" type="presOf" srcId="{2E3D8ED3-A78E-9346-A10B-D62E8F50A771}" destId="{E30DA000-ADE7-1B4B-A07C-E4B386EDD091}" srcOrd="0" destOrd="0" presId="urn:microsoft.com/office/officeart/2005/8/layout/orgChart1"/>
    <dgm:cxn modelId="{758994AC-B980-904D-8118-DB046097CB6A}" type="presOf" srcId="{E6EE7D56-3B48-4842-843C-449227105770}" destId="{364F51CB-F588-4F47-94C2-85392775BA16}" srcOrd="1" destOrd="0" presId="urn:microsoft.com/office/officeart/2005/8/layout/orgChart1"/>
    <dgm:cxn modelId="{5CC631B1-BCCD-884C-93BB-49C96C3C08A6}" type="presOf" srcId="{46828F0B-54AE-1946-B5EF-D7EA1793ABEE}" destId="{818B0CE4-1CFE-B84E-8047-374F3C66A83F}" srcOrd="0" destOrd="0" presId="urn:microsoft.com/office/officeart/2005/8/layout/orgChart1"/>
    <dgm:cxn modelId="{58A083B4-CABC-B040-8D91-1180F4590391}" type="presOf" srcId="{E6EE7D56-3B48-4842-843C-449227105770}" destId="{0488FAA2-523F-7D4D-9A1C-4CBB9C44DBCA}" srcOrd="0" destOrd="0" presId="urn:microsoft.com/office/officeart/2005/8/layout/orgChart1"/>
    <dgm:cxn modelId="{C2E285C2-68F2-D14B-B332-7374A4DBF132}" type="presOf" srcId="{9354DCBA-B5F1-5846-B9AA-E2179D516916}" destId="{AA7E50E2-CC9D-864F-A9A5-3AD813013937}" srcOrd="0" destOrd="0" presId="urn:microsoft.com/office/officeart/2005/8/layout/orgChart1"/>
    <dgm:cxn modelId="{5A2940D0-D8E4-2C41-9DC1-642C96F8CAB9}" type="presOf" srcId="{4E2C9A8F-15F8-7540-B6CE-6EE3F156007C}" destId="{B8357677-5530-634C-83A2-0A705EFF0DB3}" srcOrd="1" destOrd="0" presId="urn:microsoft.com/office/officeart/2005/8/layout/orgChart1"/>
    <dgm:cxn modelId="{D85094D0-95DE-F54E-8F13-C4205DBE7AF1}" srcId="{E6EE7D56-3B48-4842-843C-449227105770}" destId="{4E2C9A8F-15F8-7540-B6CE-6EE3F156007C}" srcOrd="5" destOrd="0" parTransId="{1F59B244-438C-2744-AB21-4E2DA039886D}" sibTransId="{6CF74C80-F5D3-044D-AAE0-08BADE6D8AEE}"/>
    <dgm:cxn modelId="{BBA596DD-3DB5-604D-A503-B9329DD02BC6}" type="presOf" srcId="{089A3B37-6056-A64B-8689-AE2DCFEC18BD}" destId="{3147ED3B-C195-3C4D-9349-352F1B093B95}" srcOrd="0" destOrd="0" presId="urn:microsoft.com/office/officeart/2005/8/layout/orgChart1"/>
    <dgm:cxn modelId="{E2DE2EE2-95B3-BF4E-B858-5DFC8AA1400F}" type="presOf" srcId="{E3F1A88D-8E55-B842-B449-5FD782467403}" destId="{1F6BF4A8-08C0-594E-8821-009361C7E98D}" srcOrd="0" destOrd="0" presId="urn:microsoft.com/office/officeart/2005/8/layout/orgChart1"/>
    <dgm:cxn modelId="{A026BAE6-76A2-CE45-AE6C-AAB4B42A35BC}" type="presOf" srcId="{750323C7-1AAC-F94E-8BF8-CC40A3081436}" destId="{A1F05046-A366-EF41-B89B-34547F31A109}" srcOrd="1" destOrd="0" presId="urn:microsoft.com/office/officeart/2005/8/layout/orgChart1"/>
    <dgm:cxn modelId="{BFBA11F5-06BC-E04E-8DD8-B89013C9702A}" type="presOf" srcId="{46828F0B-54AE-1946-B5EF-D7EA1793ABEE}" destId="{4E418DC9-1504-834A-9533-3D92AE8D704D}" srcOrd="1" destOrd="0" presId="urn:microsoft.com/office/officeart/2005/8/layout/orgChart1"/>
    <dgm:cxn modelId="{DE0C0736-E628-1845-9C35-FA7F23452586}" type="presParOf" srcId="{35DD42B7-7779-374D-B287-BFAC89F0B371}" destId="{9AB0C260-D434-A84D-9A98-E8FF1B0F0A7A}" srcOrd="0" destOrd="0" presId="urn:microsoft.com/office/officeart/2005/8/layout/orgChart1"/>
    <dgm:cxn modelId="{38D93207-03CA-044A-972C-72168BE926D6}" type="presParOf" srcId="{9AB0C260-D434-A84D-9A98-E8FF1B0F0A7A}" destId="{775D741F-4155-DC43-BCA3-9BBA9A5AE051}" srcOrd="0" destOrd="0" presId="urn:microsoft.com/office/officeart/2005/8/layout/orgChart1"/>
    <dgm:cxn modelId="{5357FECE-9185-2947-9954-B58E49E9B2D2}" type="presParOf" srcId="{775D741F-4155-DC43-BCA3-9BBA9A5AE051}" destId="{0488FAA2-523F-7D4D-9A1C-4CBB9C44DBCA}" srcOrd="0" destOrd="0" presId="urn:microsoft.com/office/officeart/2005/8/layout/orgChart1"/>
    <dgm:cxn modelId="{9A2839CB-81F1-8C4A-AB08-8C8EB2511ED6}" type="presParOf" srcId="{775D741F-4155-DC43-BCA3-9BBA9A5AE051}" destId="{364F51CB-F588-4F47-94C2-85392775BA16}" srcOrd="1" destOrd="0" presId="urn:microsoft.com/office/officeart/2005/8/layout/orgChart1"/>
    <dgm:cxn modelId="{030B369D-578D-EA49-B607-9B49BB43C1D1}" type="presParOf" srcId="{9AB0C260-D434-A84D-9A98-E8FF1B0F0A7A}" destId="{FF8D5227-1F45-F546-9DB5-9898FCC0EE8B}" srcOrd="1" destOrd="0" presId="urn:microsoft.com/office/officeart/2005/8/layout/orgChart1"/>
    <dgm:cxn modelId="{F00B90CD-2445-CF4A-BB56-A0A1C14B437D}" type="presParOf" srcId="{FF8D5227-1F45-F546-9DB5-9898FCC0EE8B}" destId="{3147ED3B-C195-3C4D-9349-352F1B093B95}" srcOrd="0" destOrd="0" presId="urn:microsoft.com/office/officeart/2005/8/layout/orgChart1"/>
    <dgm:cxn modelId="{0AB994DB-6BDA-034D-8EB4-A8463C2BA907}" type="presParOf" srcId="{FF8D5227-1F45-F546-9DB5-9898FCC0EE8B}" destId="{FF0A085F-FFCA-714A-A865-3A3C877C4E11}" srcOrd="1" destOrd="0" presId="urn:microsoft.com/office/officeart/2005/8/layout/orgChart1"/>
    <dgm:cxn modelId="{B36E87FF-2403-1344-A01E-6589F2FFEA90}" type="presParOf" srcId="{FF0A085F-FFCA-714A-A865-3A3C877C4E11}" destId="{71172204-806F-0E4A-8811-F9A9822B2120}" srcOrd="0" destOrd="0" presId="urn:microsoft.com/office/officeart/2005/8/layout/orgChart1"/>
    <dgm:cxn modelId="{B470193A-2590-C34E-A1EE-E6C79CCD929D}" type="presParOf" srcId="{71172204-806F-0E4A-8811-F9A9822B2120}" destId="{BEA11CC4-CC6C-D74E-882E-C55B8935F43C}" srcOrd="0" destOrd="0" presId="urn:microsoft.com/office/officeart/2005/8/layout/orgChart1"/>
    <dgm:cxn modelId="{CDA621BD-893E-434F-98D4-FC978492BB1B}" type="presParOf" srcId="{71172204-806F-0E4A-8811-F9A9822B2120}" destId="{61F1D076-7AD8-B742-B6FD-ECA84B77E599}" srcOrd="1" destOrd="0" presId="urn:microsoft.com/office/officeart/2005/8/layout/orgChart1"/>
    <dgm:cxn modelId="{45B57367-16D2-0C46-844B-23C1DA94745A}" type="presParOf" srcId="{FF0A085F-FFCA-714A-A865-3A3C877C4E11}" destId="{87F2BD37-E5F0-C641-8581-2AC1004FA41A}" srcOrd="1" destOrd="0" presId="urn:microsoft.com/office/officeart/2005/8/layout/orgChart1"/>
    <dgm:cxn modelId="{AF4EDCEA-8C60-0541-9A66-024B3148E410}" type="presParOf" srcId="{FF0A085F-FFCA-714A-A865-3A3C877C4E11}" destId="{430CE447-D48E-5944-B665-17648BB1DA90}" srcOrd="2" destOrd="0" presId="urn:microsoft.com/office/officeart/2005/8/layout/orgChart1"/>
    <dgm:cxn modelId="{07A8BF56-8020-1B4E-B09C-4F2C98779E6A}" type="presParOf" srcId="{FF8D5227-1F45-F546-9DB5-9898FCC0EE8B}" destId="{E30DA000-ADE7-1B4B-A07C-E4B386EDD091}" srcOrd="2" destOrd="0" presId="urn:microsoft.com/office/officeart/2005/8/layout/orgChart1"/>
    <dgm:cxn modelId="{8A60FE2B-06C9-924D-AF0D-74B765333E00}" type="presParOf" srcId="{FF8D5227-1F45-F546-9DB5-9898FCC0EE8B}" destId="{6905BE08-8CE5-0C4B-8AD8-039B9F2F8735}" srcOrd="3" destOrd="0" presId="urn:microsoft.com/office/officeart/2005/8/layout/orgChart1"/>
    <dgm:cxn modelId="{A135E423-0837-B443-AB33-EFF7460E94FA}" type="presParOf" srcId="{6905BE08-8CE5-0C4B-8AD8-039B9F2F8735}" destId="{46295E40-5380-C749-BB43-AC985AECAD80}" srcOrd="0" destOrd="0" presId="urn:microsoft.com/office/officeart/2005/8/layout/orgChart1"/>
    <dgm:cxn modelId="{76395EB2-3D04-BB4E-8B8B-895923340A1D}" type="presParOf" srcId="{46295E40-5380-C749-BB43-AC985AECAD80}" destId="{301FC01D-3CC2-0848-BA45-222E3B466BF1}" srcOrd="0" destOrd="0" presId="urn:microsoft.com/office/officeart/2005/8/layout/orgChart1"/>
    <dgm:cxn modelId="{2EE7C0BC-8646-1349-B4C8-72E61590A7B4}" type="presParOf" srcId="{46295E40-5380-C749-BB43-AC985AECAD80}" destId="{127CB5AA-4B1B-6D4E-A32C-1FC79761A7BF}" srcOrd="1" destOrd="0" presId="urn:microsoft.com/office/officeart/2005/8/layout/orgChart1"/>
    <dgm:cxn modelId="{89F73D29-4D3B-D64E-93C7-C65810B8D6C9}" type="presParOf" srcId="{6905BE08-8CE5-0C4B-8AD8-039B9F2F8735}" destId="{92F19A1B-0994-E147-B398-36987B4F0CE8}" srcOrd="1" destOrd="0" presId="urn:microsoft.com/office/officeart/2005/8/layout/orgChart1"/>
    <dgm:cxn modelId="{9C4CB52D-89F1-994A-8281-2A3BB3605440}" type="presParOf" srcId="{6905BE08-8CE5-0C4B-8AD8-039B9F2F8735}" destId="{71D7E904-6F11-1C47-9A82-D3114BE0DECE}" srcOrd="2" destOrd="0" presId="urn:microsoft.com/office/officeart/2005/8/layout/orgChart1"/>
    <dgm:cxn modelId="{59368279-E7BF-7A4C-9168-BF3D38896E10}" type="presParOf" srcId="{FF8D5227-1F45-F546-9DB5-9898FCC0EE8B}" destId="{96BE8C53-FD56-6042-8835-5B9BA25E01FF}" srcOrd="4" destOrd="0" presId="urn:microsoft.com/office/officeart/2005/8/layout/orgChart1"/>
    <dgm:cxn modelId="{3AF3BB66-F83F-964B-8CFF-0ED4B42A8011}" type="presParOf" srcId="{FF8D5227-1F45-F546-9DB5-9898FCC0EE8B}" destId="{3625B450-3759-3849-959A-0C2DEC9FD304}" srcOrd="5" destOrd="0" presId="urn:microsoft.com/office/officeart/2005/8/layout/orgChart1"/>
    <dgm:cxn modelId="{3730FC1A-88D3-4D42-83ED-670E05454104}" type="presParOf" srcId="{3625B450-3759-3849-959A-0C2DEC9FD304}" destId="{6B1DF121-FD73-AE47-A8A2-1F01108AA78D}" srcOrd="0" destOrd="0" presId="urn:microsoft.com/office/officeart/2005/8/layout/orgChart1"/>
    <dgm:cxn modelId="{D99A721A-8326-C448-968F-14B3362D4886}" type="presParOf" srcId="{6B1DF121-FD73-AE47-A8A2-1F01108AA78D}" destId="{AA7E50E2-CC9D-864F-A9A5-3AD813013937}" srcOrd="0" destOrd="0" presId="urn:microsoft.com/office/officeart/2005/8/layout/orgChart1"/>
    <dgm:cxn modelId="{6F82E97D-EB16-AA49-B209-5195C9E6F257}" type="presParOf" srcId="{6B1DF121-FD73-AE47-A8A2-1F01108AA78D}" destId="{B9DDE5EF-5992-6F41-AA99-50EF833007E1}" srcOrd="1" destOrd="0" presId="urn:microsoft.com/office/officeart/2005/8/layout/orgChart1"/>
    <dgm:cxn modelId="{4E9864FC-A1C0-8A48-9B48-2CCF8CC090CD}" type="presParOf" srcId="{3625B450-3759-3849-959A-0C2DEC9FD304}" destId="{241057E8-7AA9-9341-B42C-85BEB1396281}" srcOrd="1" destOrd="0" presId="urn:microsoft.com/office/officeart/2005/8/layout/orgChart1"/>
    <dgm:cxn modelId="{D9E5E05E-06A4-CA40-BB21-E67B28A7019F}" type="presParOf" srcId="{3625B450-3759-3849-959A-0C2DEC9FD304}" destId="{BAA3F062-C47B-9D42-9FB0-0EE91A9D1727}" srcOrd="2" destOrd="0" presId="urn:microsoft.com/office/officeart/2005/8/layout/orgChart1"/>
    <dgm:cxn modelId="{5EB112CA-B22B-E14D-9956-23BA0551A990}" type="presParOf" srcId="{FF8D5227-1F45-F546-9DB5-9898FCC0EE8B}" destId="{37469166-2EC2-CC45-A4A9-3C51F78DD63E}" srcOrd="6" destOrd="0" presId="urn:microsoft.com/office/officeart/2005/8/layout/orgChart1"/>
    <dgm:cxn modelId="{5BB2BABF-EBF2-7340-840D-7693D0FDB688}" type="presParOf" srcId="{FF8D5227-1F45-F546-9DB5-9898FCC0EE8B}" destId="{9F684C73-9E7D-CF48-BD8E-9E0721078BCC}" srcOrd="7" destOrd="0" presId="urn:microsoft.com/office/officeart/2005/8/layout/orgChart1"/>
    <dgm:cxn modelId="{08EBFAB8-9CA3-C34E-8292-E97456971832}" type="presParOf" srcId="{9F684C73-9E7D-CF48-BD8E-9E0721078BCC}" destId="{7BF683C0-7A17-654A-A764-02438335F0CB}" srcOrd="0" destOrd="0" presId="urn:microsoft.com/office/officeart/2005/8/layout/orgChart1"/>
    <dgm:cxn modelId="{E23CF598-42EF-1B47-A9D4-3F8654A11295}" type="presParOf" srcId="{7BF683C0-7A17-654A-A764-02438335F0CB}" destId="{818B0CE4-1CFE-B84E-8047-374F3C66A83F}" srcOrd="0" destOrd="0" presId="urn:microsoft.com/office/officeart/2005/8/layout/orgChart1"/>
    <dgm:cxn modelId="{A0C3A27C-6971-944B-B0E5-63E65EF1D70E}" type="presParOf" srcId="{7BF683C0-7A17-654A-A764-02438335F0CB}" destId="{4E418DC9-1504-834A-9533-3D92AE8D704D}" srcOrd="1" destOrd="0" presId="urn:microsoft.com/office/officeart/2005/8/layout/orgChart1"/>
    <dgm:cxn modelId="{DE270761-5509-7947-A64B-6678D949455B}" type="presParOf" srcId="{9F684C73-9E7D-CF48-BD8E-9E0721078BCC}" destId="{F94100B3-35AC-5645-9426-0820C99DAC8E}" srcOrd="1" destOrd="0" presId="urn:microsoft.com/office/officeart/2005/8/layout/orgChart1"/>
    <dgm:cxn modelId="{34F5872C-FE87-E04E-8ABD-6FC808B7672B}" type="presParOf" srcId="{9F684C73-9E7D-CF48-BD8E-9E0721078BCC}" destId="{C98C9C25-CAC5-6A44-BF45-D6FF02D0E4C6}" srcOrd="2" destOrd="0" presId="urn:microsoft.com/office/officeart/2005/8/layout/orgChart1"/>
    <dgm:cxn modelId="{ADA22423-1C1A-304D-8EAF-1CB074C61497}" type="presParOf" srcId="{FF8D5227-1F45-F546-9DB5-9898FCC0EE8B}" destId="{1F6BF4A8-08C0-594E-8821-009361C7E98D}" srcOrd="8" destOrd="0" presId="urn:microsoft.com/office/officeart/2005/8/layout/orgChart1"/>
    <dgm:cxn modelId="{E4F44577-AD16-4846-8892-1C83D9CD3517}" type="presParOf" srcId="{FF8D5227-1F45-F546-9DB5-9898FCC0EE8B}" destId="{57B2B9F7-FCE9-3E44-BD33-8929E060AD7F}" srcOrd="9" destOrd="0" presId="urn:microsoft.com/office/officeart/2005/8/layout/orgChart1"/>
    <dgm:cxn modelId="{AEB38916-03D2-1447-BA4D-62CDAC3DB5E8}" type="presParOf" srcId="{57B2B9F7-FCE9-3E44-BD33-8929E060AD7F}" destId="{8049ABA8-1BDF-1F4B-9CD8-9C7E571E2A92}" srcOrd="0" destOrd="0" presId="urn:microsoft.com/office/officeart/2005/8/layout/orgChart1"/>
    <dgm:cxn modelId="{201DAEC0-F850-874F-940F-A156605BC05B}" type="presParOf" srcId="{8049ABA8-1BDF-1F4B-9CD8-9C7E571E2A92}" destId="{0032A70F-3548-4549-8F9D-D68A95254240}" srcOrd="0" destOrd="0" presId="urn:microsoft.com/office/officeart/2005/8/layout/orgChart1"/>
    <dgm:cxn modelId="{3B142A34-49A7-5C4C-BEAE-61DD4B6AB2EB}" type="presParOf" srcId="{8049ABA8-1BDF-1F4B-9CD8-9C7E571E2A92}" destId="{A1F05046-A366-EF41-B89B-34547F31A109}" srcOrd="1" destOrd="0" presId="urn:microsoft.com/office/officeart/2005/8/layout/orgChart1"/>
    <dgm:cxn modelId="{1CEB426D-4A25-6542-9719-08DF6D0F012F}" type="presParOf" srcId="{57B2B9F7-FCE9-3E44-BD33-8929E060AD7F}" destId="{4330F339-BEA9-8A47-916B-9B3E155BB7F3}" srcOrd="1" destOrd="0" presId="urn:microsoft.com/office/officeart/2005/8/layout/orgChart1"/>
    <dgm:cxn modelId="{10A239F3-A583-8143-985C-F37FDE193B3A}" type="presParOf" srcId="{57B2B9F7-FCE9-3E44-BD33-8929E060AD7F}" destId="{09D620A5-1AB9-E742-976B-0A00BE7CF9AB}" srcOrd="2" destOrd="0" presId="urn:microsoft.com/office/officeart/2005/8/layout/orgChart1"/>
    <dgm:cxn modelId="{07204F9B-ACA4-B843-999C-E4DBE7EFC872}" type="presParOf" srcId="{FF8D5227-1F45-F546-9DB5-9898FCC0EE8B}" destId="{2FE1899E-EDF1-994E-8B2F-2B53DE4C14B5}" srcOrd="10" destOrd="0" presId="urn:microsoft.com/office/officeart/2005/8/layout/orgChart1"/>
    <dgm:cxn modelId="{D3BD89A8-BF09-284B-8D66-A240E6A10E2C}" type="presParOf" srcId="{FF8D5227-1F45-F546-9DB5-9898FCC0EE8B}" destId="{2DD29467-6091-0B4F-8524-CA5BA5CA7D73}" srcOrd="11" destOrd="0" presId="urn:microsoft.com/office/officeart/2005/8/layout/orgChart1"/>
    <dgm:cxn modelId="{693C1E09-FC68-6C4A-AF59-21BBF938A7A1}" type="presParOf" srcId="{2DD29467-6091-0B4F-8524-CA5BA5CA7D73}" destId="{B6A46CB7-5FA9-994C-B1A5-D77CA2EEDB27}" srcOrd="0" destOrd="0" presId="urn:microsoft.com/office/officeart/2005/8/layout/orgChart1"/>
    <dgm:cxn modelId="{6F87EA57-7158-D247-9156-A16BB0721BA6}" type="presParOf" srcId="{B6A46CB7-5FA9-994C-B1A5-D77CA2EEDB27}" destId="{1F36DD39-7500-054F-9FF8-33C7C7CD84D5}" srcOrd="0" destOrd="0" presId="urn:microsoft.com/office/officeart/2005/8/layout/orgChart1"/>
    <dgm:cxn modelId="{A6D46B6C-B52C-6F40-A9EF-C84FFA3481DA}" type="presParOf" srcId="{B6A46CB7-5FA9-994C-B1A5-D77CA2EEDB27}" destId="{B8357677-5530-634C-83A2-0A705EFF0DB3}" srcOrd="1" destOrd="0" presId="urn:microsoft.com/office/officeart/2005/8/layout/orgChart1"/>
    <dgm:cxn modelId="{99F87B68-EFEB-3248-9740-EA27AA255EC4}" type="presParOf" srcId="{2DD29467-6091-0B4F-8524-CA5BA5CA7D73}" destId="{6EEF5F0C-E7B7-5E48-A8DD-620B077F07BE}" srcOrd="1" destOrd="0" presId="urn:microsoft.com/office/officeart/2005/8/layout/orgChart1"/>
    <dgm:cxn modelId="{80C2721D-CC77-384C-BD09-E1BBCE7233CA}" type="presParOf" srcId="{2DD29467-6091-0B4F-8524-CA5BA5CA7D73}" destId="{953D56F2-9E3B-B24C-94AD-18BA57671F07}" srcOrd="2" destOrd="0" presId="urn:microsoft.com/office/officeart/2005/8/layout/orgChart1"/>
    <dgm:cxn modelId="{B6538906-E7AB-284D-BFB7-903064A66BA1}" type="presParOf" srcId="{9AB0C260-D434-A84D-9A98-E8FF1B0F0A7A}" destId="{AACFF02F-BF5D-054A-BB5D-19E345DBF3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DA4256-2FF1-4847-8176-B2EBAEB324F7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99F431F-8D9B-5D43-9EA2-2FFADD3E81B0}">
      <dgm:prSet custT="1"/>
      <dgm:spPr/>
      <dgm:t>
        <a:bodyPr/>
        <a:lstStyle/>
        <a:p>
          <a:r>
            <a:rPr lang="en-US" sz="2000" b="1" dirty="0">
              <a:solidFill>
                <a:srgbClr val="C00000"/>
              </a:solidFill>
            </a:rPr>
            <a:t>Anti –TB treatment with first-line drugs in generally safe and well tolerated</a:t>
          </a:r>
          <a:endParaRPr lang="en-IN" sz="2000" dirty="0">
            <a:solidFill>
              <a:srgbClr val="C00000"/>
            </a:solidFill>
          </a:endParaRPr>
        </a:p>
      </dgm:t>
    </dgm:pt>
    <dgm:pt modelId="{C1B96BED-4651-4047-92C5-C9D23458B2EF}" type="parTrans" cxnId="{D330539A-BA1A-D24D-B39C-ACA0E061C006}">
      <dgm:prSet/>
      <dgm:spPr/>
      <dgm:t>
        <a:bodyPr/>
        <a:lstStyle/>
        <a:p>
          <a:endParaRPr lang="en-US"/>
        </a:p>
      </dgm:t>
    </dgm:pt>
    <dgm:pt modelId="{CB3EF89F-1898-054F-AEDC-3CA7D945DDC9}" type="sibTrans" cxnId="{D330539A-BA1A-D24D-B39C-ACA0E061C006}">
      <dgm:prSet/>
      <dgm:spPr/>
      <dgm:t>
        <a:bodyPr/>
        <a:lstStyle/>
        <a:p>
          <a:endParaRPr lang="en-US"/>
        </a:p>
      </dgm:t>
    </dgm:pt>
    <dgm:pt modelId="{F7CDF45B-352B-5C45-BEBD-335B733F9B32}">
      <dgm:prSet custT="1"/>
      <dgm:spPr/>
      <dgm:t>
        <a:bodyPr/>
        <a:lstStyle/>
        <a:p>
          <a:r>
            <a:rPr lang="en-US" sz="2000" b="1" dirty="0"/>
            <a:t>Side effects to anti-TB drugs are common</a:t>
          </a:r>
          <a:endParaRPr lang="en-IN" sz="2000" dirty="0"/>
        </a:p>
      </dgm:t>
    </dgm:pt>
    <dgm:pt modelId="{77AD9FC8-534C-2440-ABF4-A36B689C3615}" type="parTrans" cxnId="{BFEF1CAE-6BC4-FB4F-8E1C-C2268CE2CBB7}">
      <dgm:prSet/>
      <dgm:spPr/>
      <dgm:t>
        <a:bodyPr/>
        <a:lstStyle/>
        <a:p>
          <a:endParaRPr lang="en-US"/>
        </a:p>
      </dgm:t>
    </dgm:pt>
    <dgm:pt modelId="{7435D34E-16D9-0241-823E-7E566ADF0D41}" type="sibTrans" cxnId="{BFEF1CAE-6BC4-FB4F-8E1C-C2268CE2CBB7}">
      <dgm:prSet/>
      <dgm:spPr/>
      <dgm:t>
        <a:bodyPr/>
        <a:lstStyle/>
        <a:p>
          <a:endParaRPr lang="en-US"/>
        </a:p>
      </dgm:t>
    </dgm:pt>
    <dgm:pt modelId="{18D99CB8-D793-F440-876F-A5A105A888FC}">
      <dgm:prSet custT="1"/>
      <dgm:spPr/>
      <dgm:t>
        <a:bodyPr/>
        <a:lstStyle/>
        <a:p>
          <a:r>
            <a:rPr lang="en-US" sz="2000" b="1"/>
            <a:t>Trivial side effects may lead to reduced compliance with treatment</a:t>
          </a:r>
          <a:endParaRPr lang="en-IN" sz="2000"/>
        </a:p>
      </dgm:t>
    </dgm:pt>
    <dgm:pt modelId="{F5479ED0-11EE-D64D-B4F4-3C35CDF24D06}" type="parTrans" cxnId="{A3DAFDCB-B7E1-9647-B4A8-E8846118A7E2}">
      <dgm:prSet/>
      <dgm:spPr/>
      <dgm:t>
        <a:bodyPr/>
        <a:lstStyle/>
        <a:p>
          <a:endParaRPr lang="en-US"/>
        </a:p>
      </dgm:t>
    </dgm:pt>
    <dgm:pt modelId="{8EAF176C-9653-1646-8061-C9BA47ACE5E4}" type="sibTrans" cxnId="{A3DAFDCB-B7E1-9647-B4A8-E8846118A7E2}">
      <dgm:prSet/>
      <dgm:spPr/>
      <dgm:t>
        <a:bodyPr/>
        <a:lstStyle/>
        <a:p>
          <a:endParaRPr lang="en-US"/>
        </a:p>
      </dgm:t>
    </dgm:pt>
    <dgm:pt modelId="{F504FA7C-22F2-894E-94D6-84BC10BDBA79}">
      <dgm:prSet custT="1"/>
      <dgm:spPr/>
      <dgm:t>
        <a:bodyPr/>
        <a:lstStyle/>
        <a:p>
          <a:r>
            <a:rPr lang="en-US" sz="2000" b="1" dirty="0"/>
            <a:t>These adverse effects must be recognized early, to reduce associated morbidity and mortality</a:t>
          </a:r>
          <a:endParaRPr lang="en-IN" sz="2000" dirty="0"/>
        </a:p>
      </dgm:t>
    </dgm:pt>
    <dgm:pt modelId="{D01C7BD3-A8B8-0F40-A601-B7824332EABF}" type="parTrans" cxnId="{D03447E7-BF72-3A42-9348-3C28426308DF}">
      <dgm:prSet/>
      <dgm:spPr/>
      <dgm:t>
        <a:bodyPr/>
        <a:lstStyle/>
        <a:p>
          <a:endParaRPr lang="en-US"/>
        </a:p>
      </dgm:t>
    </dgm:pt>
    <dgm:pt modelId="{7627320B-2F52-5E40-ADA9-671865E13481}" type="sibTrans" cxnId="{D03447E7-BF72-3A42-9348-3C28426308DF}">
      <dgm:prSet/>
      <dgm:spPr/>
      <dgm:t>
        <a:bodyPr/>
        <a:lstStyle/>
        <a:p>
          <a:endParaRPr lang="en-US"/>
        </a:p>
      </dgm:t>
    </dgm:pt>
    <dgm:pt modelId="{08BD75E5-54FD-4840-8908-62790DA86237}" type="pres">
      <dgm:prSet presAssocID="{24DA4256-2FF1-4847-8176-B2EBAEB324F7}" presName="linear" presStyleCnt="0">
        <dgm:presLayoutVars>
          <dgm:animLvl val="lvl"/>
          <dgm:resizeHandles val="exact"/>
        </dgm:presLayoutVars>
      </dgm:prSet>
      <dgm:spPr/>
    </dgm:pt>
    <dgm:pt modelId="{54D8DAD8-EDA4-A54A-86D3-2ACB214DBAEF}" type="pres">
      <dgm:prSet presAssocID="{B99F431F-8D9B-5D43-9EA2-2FFADD3E81B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56B420F-A833-7B41-82BE-2D7B58164083}" type="pres">
      <dgm:prSet presAssocID="{CB3EF89F-1898-054F-AEDC-3CA7D945DDC9}" presName="spacer" presStyleCnt="0"/>
      <dgm:spPr/>
    </dgm:pt>
    <dgm:pt modelId="{748B8892-1D00-F541-89AE-37BC29A22821}" type="pres">
      <dgm:prSet presAssocID="{F7CDF45B-352B-5C45-BEBD-335B733F9B3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8563290-FAC9-0344-9F72-7C9819D828A8}" type="pres">
      <dgm:prSet presAssocID="{7435D34E-16D9-0241-823E-7E566ADF0D41}" presName="spacer" presStyleCnt="0"/>
      <dgm:spPr/>
    </dgm:pt>
    <dgm:pt modelId="{0F78ED6B-6209-ED40-A92C-CF4C3531929E}" type="pres">
      <dgm:prSet presAssocID="{18D99CB8-D793-F440-876F-A5A105A888F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09D13A2-1235-1F47-9B62-792B25599FD1}" type="pres">
      <dgm:prSet presAssocID="{8EAF176C-9653-1646-8061-C9BA47ACE5E4}" presName="spacer" presStyleCnt="0"/>
      <dgm:spPr/>
    </dgm:pt>
    <dgm:pt modelId="{279E07D0-BC4D-5C42-B9B1-9EDC8C810D89}" type="pres">
      <dgm:prSet presAssocID="{F504FA7C-22F2-894E-94D6-84BC10BDBA7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ECD6A72-31D0-5542-B115-A8126551E2A4}" type="presOf" srcId="{24DA4256-2FF1-4847-8176-B2EBAEB324F7}" destId="{08BD75E5-54FD-4840-8908-62790DA86237}" srcOrd="0" destOrd="0" presId="urn:microsoft.com/office/officeart/2005/8/layout/vList2"/>
    <dgm:cxn modelId="{7BE5A675-3B2A-CE4D-B156-960953CA868D}" type="presOf" srcId="{F7CDF45B-352B-5C45-BEBD-335B733F9B32}" destId="{748B8892-1D00-F541-89AE-37BC29A22821}" srcOrd="0" destOrd="0" presId="urn:microsoft.com/office/officeart/2005/8/layout/vList2"/>
    <dgm:cxn modelId="{65523D9A-6B4F-7648-8105-296862E19D82}" type="presOf" srcId="{F504FA7C-22F2-894E-94D6-84BC10BDBA79}" destId="{279E07D0-BC4D-5C42-B9B1-9EDC8C810D89}" srcOrd="0" destOrd="0" presId="urn:microsoft.com/office/officeart/2005/8/layout/vList2"/>
    <dgm:cxn modelId="{D330539A-BA1A-D24D-B39C-ACA0E061C006}" srcId="{24DA4256-2FF1-4847-8176-B2EBAEB324F7}" destId="{B99F431F-8D9B-5D43-9EA2-2FFADD3E81B0}" srcOrd="0" destOrd="0" parTransId="{C1B96BED-4651-4047-92C5-C9D23458B2EF}" sibTransId="{CB3EF89F-1898-054F-AEDC-3CA7D945DDC9}"/>
    <dgm:cxn modelId="{BFEF1CAE-6BC4-FB4F-8E1C-C2268CE2CBB7}" srcId="{24DA4256-2FF1-4847-8176-B2EBAEB324F7}" destId="{F7CDF45B-352B-5C45-BEBD-335B733F9B32}" srcOrd="1" destOrd="0" parTransId="{77AD9FC8-534C-2440-ABF4-A36B689C3615}" sibTransId="{7435D34E-16D9-0241-823E-7E566ADF0D41}"/>
    <dgm:cxn modelId="{BB13A2BD-AC85-414C-86C6-3BACDD86D99A}" type="presOf" srcId="{B99F431F-8D9B-5D43-9EA2-2FFADD3E81B0}" destId="{54D8DAD8-EDA4-A54A-86D3-2ACB214DBAEF}" srcOrd="0" destOrd="0" presId="urn:microsoft.com/office/officeart/2005/8/layout/vList2"/>
    <dgm:cxn modelId="{A3DAFDCB-B7E1-9647-B4A8-E8846118A7E2}" srcId="{24DA4256-2FF1-4847-8176-B2EBAEB324F7}" destId="{18D99CB8-D793-F440-876F-A5A105A888FC}" srcOrd="2" destOrd="0" parTransId="{F5479ED0-11EE-D64D-B4F4-3C35CDF24D06}" sibTransId="{8EAF176C-9653-1646-8061-C9BA47ACE5E4}"/>
    <dgm:cxn modelId="{53E2B5D8-4344-654E-B463-9D2DAC995928}" type="presOf" srcId="{18D99CB8-D793-F440-876F-A5A105A888FC}" destId="{0F78ED6B-6209-ED40-A92C-CF4C3531929E}" srcOrd="0" destOrd="0" presId="urn:microsoft.com/office/officeart/2005/8/layout/vList2"/>
    <dgm:cxn modelId="{D03447E7-BF72-3A42-9348-3C28426308DF}" srcId="{24DA4256-2FF1-4847-8176-B2EBAEB324F7}" destId="{F504FA7C-22F2-894E-94D6-84BC10BDBA79}" srcOrd="3" destOrd="0" parTransId="{D01C7BD3-A8B8-0F40-A601-B7824332EABF}" sibTransId="{7627320B-2F52-5E40-ADA9-671865E13481}"/>
    <dgm:cxn modelId="{32FEB7F8-C775-1C42-A475-2BDBBE7AD6A0}" type="presParOf" srcId="{08BD75E5-54FD-4840-8908-62790DA86237}" destId="{54D8DAD8-EDA4-A54A-86D3-2ACB214DBAEF}" srcOrd="0" destOrd="0" presId="urn:microsoft.com/office/officeart/2005/8/layout/vList2"/>
    <dgm:cxn modelId="{1918FE4A-6026-934A-B3DE-26380CDE09A3}" type="presParOf" srcId="{08BD75E5-54FD-4840-8908-62790DA86237}" destId="{356B420F-A833-7B41-82BE-2D7B58164083}" srcOrd="1" destOrd="0" presId="urn:microsoft.com/office/officeart/2005/8/layout/vList2"/>
    <dgm:cxn modelId="{C7F5EB68-2747-0E40-9A09-EE8B2C3821E9}" type="presParOf" srcId="{08BD75E5-54FD-4840-8908-62790DA86237}" destId="{748B8892-1D00-F541-89AE-37BC29A22821}" srcOrd="2" destOrd="0" presId="urn:microsoft.com/office/officeart/2005/8/layout/vList2"/>
    <dgm:cxn modelId="{E9ACD77C-31B9-1246-9415-3455043789EB}" type="presParOf" srcId="{08BD75E5-54FD-4840-8908-62790DA86237}" destId="{88563290-FAC9-0344-9F72-7C9819D828A8}" srcOrd="3" destOrd="0" presId="urn:microsoft.com/office/officeart/2005/8/layout/vList2"/>
    <dgm:cxn modelId="{9AE87136-2727-0A4B-90E3-3B7F1D71F17E}" type="presParOf" srcId="{08BD75E5-54FD-4840-8908-62790DA86237}" destId="{0F78ED6B-6209-ED40-A92C-CF4C3531929E}" srcOrd="4" destOrd="0" presId="urn:microsoft.com/office/officeart/2005/8/layout/vList2"/>
    <dgm:cxn modelId="{E04DA8A4-6891-8244-8617-94C481168BE1}" type="presParOf" srcId="{08BD75E5-54FD-4840-8908-62790DA86237}" destId="{609D13A2-1235-1F47-9B62-792B25599FD1}" srcOrd="5" destOrd="0" presId="urn:microsoft.com/office/officeart/2005/8/layout/vList2"/>
    <dgm:cxn modelId="{3C0C98A8-B77B-A14E-AEF6-1D034B2DD23C}" type="presParOf" srcId="{08BD75E5-54FD-4840-8908-62790DA86237}" destId="{279E07D0-BC4D-5C42-B9B1-9EDC8C810D8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1899E-EDF1-994E-8B2F-2B53DE4C14B5}">
      <dsp:nvSpPr>
        <dsp:cNvPr id="0" name=""/>
        <dsp:cNvSpPr/>
      </dsp:nvSpPr>
      <dsp:spPr>
        <a:xfrm>
          <a:off x="5702305" y="840729"/>
          <a:ext cx="5315009" cy="2283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6952"/>
              </a:lnTo>
              <a:lnTo>
                <a:pt x="5315009" y="2106952"/>
              </a:lnTo>
              <a:lnTo>
                <a:pt x="5315009" y="228350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BF4A8-08C0-594E-8821-009361C7E98D}">
      <dsp:nvSpPr>
        <dsp:cNvPr id="0" name=""/>
        <dsp:cNvSpPr/>
      </dsp:nvSpPr>
      <dsp:spPr>
        <a:xfrm>
          <a:off x="5702305" y="840729"/>
          <a:ext cx="3280443" cy="2283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6952"/>
              </a:lnTo>
              <a:lnTo>
                <a:pt x="3280443" y="2106952"/>
              </a:lnTo>
              <a:lnTo>
                <a:pt x="3280443" y="228350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469166-2EC2-CC45-A4A9-3C51F78DD63E}">
      <dsp:nvSpPr>
        <dsp:cNvPr id="0" name=""/>
        <dsp:cNvSpPr/>
      </dsp:nvSpPr>
      <dsp:spPr>
        <a:xfrm>
          <a:off x="5702305" y="840729"/>
          <a:ext cx="1245877" cy="2283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6952"/>
              </a:lnTo>
              <a:lnTo>
                <a:pt x="1245877" y="2106952"/>
              </a:lnTo>
              <a:lnTo>
                <a:pt x="1245877" y="228350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BE8C53-FD56-6042-8835-5B9BA25E01FF}">
      <dsp:nvSpPr>
        <dsp:cNvPr id="0" name=""/>
        <dsp:cNvSpPr/>
      </dsp:nvSpPr>
      <dsp:spPr>
        <a:xfrm>
          <a:off x="4913617" y="840729"/>
          <a:ext cx="788688" cy="2283505"/>
        </a:xfrm>
        <a:custGeom>
          <a:avLst/>
          <a:gdLst/>
          <a:ahLst/>
          <a:cxnLst/>
          <a:rect l="0" t="0" r="0" b="0"/>
          <a:pathLst>
            <a:path>
              <a:moveTo>
                <a:pt x="788688" y="0"/>
              </a:moveTo>
              <a:lnTo>
                <a:pt x="788688" y="2106952"/>
              </a:lnTo>
              <a:lnTo>
                <a:pt x="0" y="2106952"/>
              </a:lnTo>
              <a:lnTo>
                <a:pt x="0" y="228350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DA000-ADE7-1B4B-A07C-E4B386EDD091}">
      <dsp:nvSpPr>
        <dsp:cNvPr id="0" name=""/>
        <dsp:cNvSpPr/>
      </dsp:nvSpPr>
      <dsp:spPr>
        <a:xfrm>
          <a:off x="2879051" y="840729"/>
          <a:ext cx="2823254" cy="2283505"/>
        </a:xfrm>
        <a:custGeom>
          <a:avLst/>
          <a:gdLst/>
          <a:ahLst/>
          <a:cxnLst/>
          <a:rect l="0" t="0" r="0" b="0"/>
          <a:pathLst>
            <a:path>
              <a:moveTo>
                <a:pt x="2823254" y="0"/>
              </a:moveTo>
              <a:lnTo>
                <a:pt x="2823254" y="2106952"/>
              </a:lnTo>
              <a:lnTo>
                <a:pt x="0" y="2106952"/>
              </a:lnTo>
              <a:lnTo>
                <a:pt x="0" y="228350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47ED3B-C195-3C4D-9349-352F1B093B95}">
      <dsp:nvSpPr>
        <dsp:cNvPr id="0" name=""/>
        <dsp:cNvSpPr/>
      </dsp:nvSpPr>
      <dsp:spPr>
        <a:xfrm>
          <a:off x="844485" y="840729"/>
          <a:ext cx="4857820" cy="2283505"/>
        </a:xfrm>
        <a:custGeom>
          <a:avLst/>
          <a:gdLst/>
          <a:ahLst/>
          <a:cxnLst/>
          <a:rect l="0" t="0" r="0" b="0"/>
          <a:pathLst>
            <a:path>
              <a:moveTo>
                <a:pt x="4857820" y="0"/>
              </a:moveTo>
              <a:lnTo>
                <a:pt x="4857820" y="2106952"/>
              </a:lnTo>
              <a:lnTo>
                <a:pt x="0" y="2106952"/>
              </a:lnTo>
              <a:lnTo>
                <a:pt x="0" y="228350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88FAA2-523F-7D4D-9A1C-4CBB9C44DBCA}">
      <dsp:nvSpPr>
        <dsp:cNvPr id="0" name=""/>
        <dsp:cNvSpPr/>
      </dsp:nvSpPr>
      <dsp:spPr>
        <a:xfrm>
          <a:off x="3733812" y="0"/>
          <a:ext cx="3936985" cy="84072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b="1" kern="1200" dirty="0">
              <a:solidFill>
                <a:srgbClr val="C00000"/>
              </a:solidFill>
              <a:latin typeface="+mn-lt"/>
              <a:cs typeface="Tahoma" pitchFamily="34" charset="0"/>
            </a:rPr>
            <a:t>High index of suspicion of Genital Tuberculosis</a:t>
          </a:r>
          <a:endParaRPr lang="en-US" sz="3200" kern="1200" dirty="0">
            <a:solidFill>
              <a:srgbClr val="C00000"/>
            </a:solidFill>
          </a:endParaRPr>
        </a:p>
      </dsp:txBody>
      <dsp:txXfrm>
        <a:off x="3733812" y="0"/>
        <a:ext cx="3936985" cy="840729"/>
      </dsp:txXfrm>
    </dsp:sp>
    <dsp:sp modelId="{BEA11CC4-CC6C-D74E-882E-C55B8935F43C}">
      <dsp:nvSpPr>
        <dsp:cNvPr id="0" name=""/>
        <dsp:cNvSpPr/>
      </dsp:nvSpPr>
      <dsp:spPr>
        <a:xfrm>
          <a:off x="3755" y="3124235"/>
          <a:ext cx="1681459" cy="18033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Chronic pelvic pain               </a:t>
          </a:r>
          <a:endParaRPr lang="en-IN" sz="1800" kern="1200" dirty="0"/>
        </a:p>
      </dsp:txBody>
      <dsp:txXfrm>
        <a:off x="3755" y="3124235"/>
        <a:ext cx="1681459" cy="1803365"/>
      </dsp:txXfrm>
    </dsp:sp>
    <dsp:sp modelId="{301FC01D-3CC2-0848-BA45-222E3B466BF1}">
      <dsp:nvSpPr>
        <dsp:cNvPr id="0" name=""/>
        <dsp:cNvSpPr/>
      </dsp:nvSpPr>
      <dsp:spPr>
        <a:xfrm>
          <a:off x="2038321" y="3124235"/>
          <a:ext cx="1681459" cy="18033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Acute pain which flares up after HSG , D&amp;C , coitus, menstruation </a:t>
          </a:r>
          <a:endParaRPr lang="en-IN" sz="1800" kern="1200" dirty="0"/>
        </a:p>
      </dsp:txBody>
      <dsp:txXfrm>
        <a:off x="2038321" y="3124235"/>
        <a:ext cx="1681459" cy="1803365"/>
      </dsp:txXfrm>
    </dsp:sp>
    <dsp:sp modelId="{AA7E50E2-CC9D-864F-A9A5-3AD813013937}">
      <dsp:nvSpPr>
        <dsp:cNvPr id="0" name=""/>
        <dsp:cNvSpPr/>
      </dsp:nvSpPr>
      <dsp:spPr>
        <a:xfrm>
          <a:off x="4072887" y="3124235"/>
          <a:ext cx="1681459" cy="18033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Oligo / </a:t>
          </a:r>
          <a:r>
            <a:rPr lang="en-US" sz="1800" b="1" kern="1200" dirty="0" err="1"/>
            <a:t>hypomenorrhoea</a:t>
          </a:r>
          <a:r>
            <a:rPr lang="en-US" sz="1800" b="1" kern="1200" dirty="0"/>
            <a:t> / </a:t>
          </a:r>
          <a:r>
            <a:rPr lang="en-US" sz="1800" b="1" kern="1200" dirty="0" err="1"/>
            <a:t>Amenorrhoea</a:t>
          </a:r>
          <a:endParaRPr lang="en-IN" sz="1800" kern="1200" dirty="0"/>
        </a:p>
      </dsp:txBody>
      <dsp:txXfrm>
        <a:off x="4072887" y="3124235"/>
        <a:ext cx="1681459" cy="1803365"/>
      </dsp:txXfrm>
    </dsp:sp>
    <dsp:sp modelId="{818B0CE4-1CFE-B84E-8047-374F3C66A83F}">
      <dsp:nvSpPr>
        <dsp:cNvPr id="0" name=""/>
        <dsp:cNvSpPr/>
      </dsp:nvSpPr>
      <dsp:spPr>
        <a:xfrm>
          <a:off x="6107453" y="3124235"/>
          <a:ext cx="1681459" cy="18033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Ectopic pregnancy </a:t>
          </a:r>
          <a:endParaRPr lang="en-IN" sz="1800" kern="1200"/>
        </a:p>
      </dsp:txBody>
      <dsp:txXfrm>
        <a:off x="6107453" y="3124235"/>
        <a:ext cx="1681459" cy="1803365"/>
      </dsp:txXfrm>
    </dsp:sp>
    <dsp:sp modelId="{0032A70F-3548-4549-8F9D-D68A95254240}">
      <dsp:nvSpPr>
        <dsp:cNvPr id="0" name=""/>
        <dsp:cNvSpPr/>
      </dsp:nvSpPr>
      <dsp:spPr>
        <a:xfrm>
          <a:off x="8142019" y="3124235"/>
          <a:ext cx="1681459" cy="18033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Recurrent pregnancy loss </a:t>
          </a:r>
          <a:endParaRPr lang="en-IN" sz="1800" kern="1200"/>
        </a:p>
      </dsp:txBody>
      <dsp:txXfrm>
        <a:off x="8142019" y="3124235"/>
        <a:ext cx="1681459" cy="1803365"/>
      </dsp:txXfrm>
    </dsp:sp>
    <dsp:sp modelId="{1F36DD39-7500-054F-9FF8-33C7C7CD84D5}">
      <dsp:nvSpPr>
        <dsp:cNvPr id="0" name=""/>
        <dsp:cNvSpPr/>
      </dsp:nvSpPr>
      <dsp:spPr>
        <a:xfrm>
          <a:off x="10176584" y="3124235"/>
          <a:ext cx="1681459" cy="18033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Recurrent abnormal vaginal discharge </a:t>
          </a:r>
          <a:endParaRPr lang="en-US" sz="1800" kern="1200"/>
        </a:p>
      </dsp:txBody>
      <dsp:txXfrm>
        <a:off x="10176584" y="3124235"/>
        <a:ext cx="1681459" cy="18033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8DAD8-EDA4-A54A-86D3-2ACB214DBAEF}">
      <dsp:nvSpPr>
        <dsp:cNvPr id="0" name=""/>
        <dsp:cNvSpPr/>
      </dsp:nvSpPr>
      <dsp:spPr>
        <a:xfrm>
          <a:off x="0" y="38970"/>
          <a:ext cx="10150457" cy="561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C00000"/>
              </a:solidFill>
            </a:rPr>
            <a:t>Anti –TB treatment with first-line drugs in generally safe and well tolerated</a:t>
          </a:r>
          <a:endParaRPr lang="en-IN" sz="2000" kern="1200" dirty="0">
            <a:solidFill>
              <a:srgbClr val="C00000"/>
            </a:solidFill>
          </a:endParaRPr>
        </a:p>
      </dsp:txBody>
      <dsp:txXfrm>
        <a:off x="27415" y="66385"/>
        <a:ext cx="10095627" cy="506770"/>
      </dsp:txXfrm>
    </dsp:sp>
    <dsp:sp modelId="{748B8892-1D00-F541-89AE-37BC29A22821}">
      <dsp:nvSpPr>
        <dsp:cNvPr id="0" name=""/>
        <dsp:cNvSpPr/>
      </dsp:nvSpPr>
      <dsp:spPr>
        <a:xfrm>
          <a:off x="0" y="686971"/>
          <a:ext cx="10150457" cy="561600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Side effects to anti-TB drugs are common</a:t>
          </a:r>
          <a:endParaRPr lang="en-IN" sz="2000" kern="1200" dirty="0"/>
        </a:p>
      </dsp:txBody>
      <dsp:txXfrm>
        <a:off x="27415" y="714386"/>
        <a:ext cx="10095627" cy="506770"/>
      </dsp:txXfrm>
    </dsp:sp>
    <dsp:sp modelId="{0F78ED6B-6209-ED40-A92C-CF4C3531929E}">
      <dsp:nvSpPr>
        <dsp:cNvPr id="0" name=""/>
        <dsp:cNvSpPr/>
      </dsp:nvSpPr>
      <dsp:spPr>
        <a:xfrm>
          <a:off x="0" y="1334971"/>
          <a:ext cx="10150457" cy="561600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Trivial side effects may lead to reduced compliance with treatment</a:t>
          </a:r>
          <a:endParaRPr lang="en-IN" sz="2000" kern="1200"/>
        </a:p>
      </dsp:txBody>
      <dsp:txXfrm>
        <a:off x="27415" y="1362386"/>
        <a:ext cx="10095627" cy="506770"/>
      </dsp:txXfrm>
    </dsp:sp>
    <dsp:sp modelId="{279E07D0-BC4D-5C42-B9B1-9EDC8C810D89}">
      <dsp:nvSpPr>
        <dsp:cNvPr id="0" name=""/>
        <dsp:cNvSpPr/>
      </dsp:nvSpPr>
      <dsp:spPr>
        <a:xfrm>
          <a:off x="0" y="1982971"/>
          <a:ext cx="10150457" cy="56160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These adverse effects must be recognized early, to reduce associated morbidity and mortality</a:t>
          </a:r>
          <a:endParaRPr lang="en-IN" sz="2000" kern="1200" dirty="0"/>
        </a:p>
      </dsp:txBody>
      <dsp:txXfrm>
        <a:off x="27415" y="2010386"/>
        <a:ext cx="10095627" cy="506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5E40B-00B6-46CF-AD8C-53D7EB9AD40A}" type="datetimeFigureOut">
              <a:rPr lang="en-GB" smtClean="0"/>
              <a:t>30/07/2019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BD9FD-3328-4415-9579-96086838E2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413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DC11FE-E3AA-493F-82FD-393DAD7BBB0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FC9C083-CC6D-834F-8D2C-2C137E215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176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42935-A09D-C543-AE7B-5174368E8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C13CA-65ED-0744-A9B0-E78348F3C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A5DF3-4863-7F4A-9BAB-6E6E6E96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7/30/19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F9369-564E-9748-8F67-B41E2EAFE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FBFA5-138C-2645-B491-BE9079BBA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4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078FCE-AA36-0848-BF72-E4D0E270F8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1FBB42-9909-B645-8F1D-C1535BD96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BEBE8-B1B2-DB43-A280-BF42E6FCA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7/30/19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AB56F-A985-034F-9260-97C4055C0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9929A-3F21-1248-AF64-B841ECFD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2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95F9-0304-784F-AB89-DD23AC1E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C90D5-8B09-864A-9AD9-85D2088E4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C50C8-F24C-7044-BA3F-A4D84EAFD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/>
                </a:solidFill>
              </a:rPr>
              <a:pPr/>
              <a:t>7/30/19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EF73-2DF2-7540-AEB0-2A2E72AB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D775B-B78C-3B42-8ABE-36F163B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24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470B4-3242-3441-8E38-3B46F19D0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3B17F-1A76-084A-A19B-D6FBD8DE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34740-4B5F-204E-8E17-1E5EB2B70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7/30/19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0F1F4-A6DB-BE49-9A33-A578471D3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6549F-5070-0A47-A263-D427BB4ED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2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F94C5-5DA9-A34A-939A-F4B5BA41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ADC2D-C82F-884A-B2FB-8BEAA18F4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47AEA-4188-6342-8044-78B946D32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75655-73CC-654F-B6B5-85E215EFE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/>
                </a:solidFill>
              </a:rPr>
              <a:pPr/>
              <a:t>7/30/19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99076-C646-C04B-868B-2BA702CE6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AFDBE-8B53-6A47-969E-73D5769E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95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F9701-449D-B34A-BA97-6434DECFE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A132C-F381-6042-B220-5B12BA172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EFB2B-4A1D-2C4D-91CE-754B59392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6A6CB1-4DFB-704F-849F-FBA0082F0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CF2D10-901D-F24D-8445-5E57EACE7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4D476B-375D-EE48-A4B2-729E195CA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7/30/19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0CD459-27ED-F940-8E61-9023373AF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5930FF-3EB3-0848-A36D-DE1755292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3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5760B-75ED-C744-A0E4-A6F96825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855D9C-4636-CE45-80C0-4433E16CC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7/30/19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0DE272-E224-1C44-A9EA-90B8F2844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F000F4-80FF-9940-897A-FB5DD01C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9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4108BF-1C50-1542-8816-C671F34C5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7/30/19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C76494-CFCB-4F42-952B-7E91BA76C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378D2-39C6-0742-8C4D-6D779906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7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8A786-0675-2F46-8ABF-67A3647D2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108DF-1846-1A4E-ABDE-2FF0E80DD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1A701-F47C-9744-83D0-FD4D7AE50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FD557-8EAC-5D44-B36F-DB5F97347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7/30/19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CFE12-85E2-0C44-A104-F7A7E21AA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C2A06-5FBE-354C-8557-F5386D889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2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29DD6-BECA-7E48-BC80-ACC3DB9A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34AB64-3CE9-8A41-9831-84A66ADF0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571F53-A888-094A-9A35-F9A44861D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522E7-4B4D-AE47-8B40-A8D9F862E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7/30/19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94330-4BC1-9A4B-B641-0D878E73C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BD5BB8-6D59-AE4B-A357-457A7C15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0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9E064-E8D7-DD46-B979-B9344E211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9FEED-8B37-1D40-8126-C569D6915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 defTabSz="457200"/>
              <a:t>7/30/19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E2C31-A6F4-4B4D-B22E-58DB5C7AF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E4A2E-3F06-F441-B0A4-CBB6455274F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041400"/>
            <a:ext cx="9144000" cy="2387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6700" b="1" dirty="0">
                <a:solidFill>
                  <a:srgbClr val="C00000"/>
                </a:solidFill>
                <a:latin typeface="+mn-lt"/>
              </a:rPr>
              <a:t>Tuberculosis – Diagnosis and Management </a:t>
            </a:r>
            <a:br>
              <a:rPr lang="en-US" sz="6700" b="1" dirty="0">
                <a:solidFill>
                  <a:srgbClr val="C00000"/>
                </a:solidFill>
                <a:latin typeface="+mn-lt"/>
              </a:rPr>
            </a:br>
            <a:br>
              <a:rPr lang="en-US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112D9F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AD3C7-F0BC-824F-9F0B-E11D4F0EA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 sz="4400" b="1" dirty="0">
                <a:solidFill>
                  <a:srgbClr val="352D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 Endocrinology 2019</a:t>
            </a:r>
          </a:p>
          <a:p>
            <a:r>
              <a:rPr lang="en-US" sz="2800" b="1" dirty="0">
                <a:solidFill>
                  <a:srgbClr val="352D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Chairperson – Madhuri Patil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6560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1D987E1-38C9-0E40-9629-D761274C90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0852619"/>
              </p:ext>
            </p:extLst>
          </p:nvPr>
        </p:nvGraphicFramePr>
        <p:xfrm>
          <a:off x="165100" y="622300"/>
          <a:ext cx="11861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789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5184AA-FE64-0D44-823C-D1FAEAD77B7E}"/>
              </a:ext>
            </a:extLst>
          </p:cNvPr>
          <p:cNvSpPr txBox="1"/>
          <p:nvPr/>
        </p:nvSpPr>
        <p:spPr>
          <a:xfrm>
            <a:off x="10392031" y="5897599"/>
            <a:ext cx="1750541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52DB9"/>
                </a:solidFill>
              </a:rPr>
              <a:t>*</a:t>
            </a:r>
            <a:r>
              <a:rPr lang="en-US" sz="1200" b="1" dirty="0">
                <a:solidFill>
                  <a:srgbClr val="352DB9"/>
                </a:solidFill>
              </a:rPr>
              <a:t>Both DNA and RNA PCR can be done</a:t>
            </a:r>
          </a:p>
          <a:p>
            <a:pPr algn="ctr"/>
            <a:r>
              <a:rPr lang="en-US" sz="1200" b="1" dirty="0">
                <a:solidFill>
                  <a:srgbClr val="352DB9"/>
                </a:solidFill>
              </a:rPr>
              <a:t>RNA PCR requires inhouse Lab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8719D3-7054-BB44-91B7-910AC045C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77" y="0"/>
            <a:ext cx="9326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69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611066"/>
              </p:ext>
            </p:extLst>
          </p:nvPr>
        </p:nvGraphicFramePr>
        <p:xfrm>
          <a:off x="884391" y="1424064"/>
          <a:ext cx="7036289" cy="953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4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41D2"/>
                          </a:solidFill>
                          <a:effectLst/>
                        </a:rPr>
                        <a:t>Intensive phase treatment</a:t>
                      </a:r>
                      <a:endParaRPr lang="en-GB" sz="2000" b="1">
                        <a:solidFill>
                          <a:srgbClr val="0041D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41D2"/>
                          </a:solidFill>
                          <a:effectLst/>
                        </a:rPr>
                        <a:t>Continuation phase</a:t>
                      </a:r>
                      <a:endParaRPr lang="en-GB" sz="2000" b="1">
                        <a:solidFill>
                          <a:srgbClr val="0041D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2 months of HRZE</a:t>
                      </a:r>
                      <a:endParaRPr lang="en-GB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4 months of HR</a:t>
                      </a:r>
                      <a:endParaRPr lang="en-GB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55938" y="464810"/>
            <a:ext cx="10393209" cy="335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Standard Regimens For New TB Patients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solidFill>
                <a:srgbClr val="59331F"/>
              </a:solidFill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59331F"/>
              </a:solidFill>
              <a:effectLst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100" b="1" dirty="0">
              <a:solidFill>
                <a:srgbClr val="59331F"/>
              </a:solidFill>
              <a:cs typeface="Calibri" panose="020F050202020403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 = isoniazid	 R = rifampicin	 Z = pyrazinamide 	E = ethambutol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352879"/>
              </p:ext>
            </p:extLst>
          </p:nvPr>
        </p:nvGraphicFramePr>
        <p:xfrm>
          <a:off x="884391" y="4484909"/>
          <a:ext cx="7036289" cy="781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7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41D2"/>
                          </a:solidFill>
                          <a:effectLst/>
                          <a:latin typeface="+mn-lt"/>
                        </a:rPr>
                        <a:t>Dosing frequency</a:t>
                      </a:r>
                      <a:endParaRPr lang="en-GB" sz="2000" b="1">
                        <a:solidFill>
                          <a:srgbClr val="0041D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41D2"/>
                          </a:solidFill>
                          <a:effectLst/>
                          <a:latin typeface="+mn-lt"/>
                        </a:rPr>
                        <a:t>Comment</a:t>
                      </a:r>
                      <a:endParaRPr lang="en-GB" sz="2000" b="1">
                        <a:solidFill>
                          <a:srgbClr val="0041D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Daily</a:t>
                      </a:r>
                      <a:endParaRPr lang="en-GB" sz="2000" b="1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Optimal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36110" y="3822332"/>
            <a:ext cx="9109093" cy="364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65"/>
              </a:lnSpc>
              <a:spcAft>
                <a:spcPts val="830"/>
              </a:spcAft>
            </a:pPr>
            <a:r>
              <a:rPr lang="en-US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Dosing Frequency For New TB Patients</a:t>
            </a:r>
            <a:endParaRPr lang="en-GB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59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851530"/>
              </p:ext>
            </p:extLst>
          </p:nvPr>
        </p:nvGraphicFramePr>
        <p:xfrm>
          <a:off x="925938" y="1249275"/>
          <a:ext cx="9191523" cy="20970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5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6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60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Isoniazed</a:t>
                      </a:r>
                      <a:endParaRPr lang="en-GB" sz="20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 mg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60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Rifampicin</a:t>
                      </a:r>
                      <a:endParaRPr lang="en-GB" sz="20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 mg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60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Pyrazinamide</a:t>
                      </a:r>
                      <a:endParaRPr lang="en-GB" sz="20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1500 mg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60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Ethambutol</a:t>
                      </a:r>
                      <a:r>
                        <a:rPr lang="en-US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20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1200 mg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925938" y="182455"/>
            <a:ext cx="319767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chemeClr val="accent2">
                    <a:lumMod val="50000"/>
                  </a:schemeClr>
                </a:solidFill>
              </a:rPr>
              <a:t>Dosage strengths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4211507-34A5-E547-9177-7F61447F19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1609338"/>
              </p:ext>
            </p:extLst>
          </p:nvPr>
        </p:nvGraphicFramePr>
        <p:xfrm>
          <a:off x="1031977" y="4005944"/>
          <a:ext cx="10150457" cy="2583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3712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5644" y="278218"/>
            <a:ext cx="9952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C00000"/>
                </a:solidFill>
              </a:rPr>
              <a:t>Adverse effects of anti TB drugs</a:t>
            </a:r>
            <a:endParaRPr lang="en-GB" sz="320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323231"/>
              </p:ext>
            </p:extLst>
          </p:nvPr>
        </p:nvGraphicFramePr>
        <p:xfrm>
          <a:off x="1111810" y="1178148"/>
          <a:ext cx="10036977" cy="5270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1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3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41D2"/>
                          </a:solidFill>
                          <a:effectLst/>
                        </a:rPr>
                        <a:t>Drug</a:t>
                      </a:r>
                      <a:endParaRPr lang="en-GB" sz="1800">
                        <a:solidFill>
                          <a:srgbClr val="0041D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41D2"/>
                          </a:solidFill>
                          <a:effectLst/>
                        </a:rPr>
                        <a:t>Main effects </a:t>
                      </a:r>
                      <a:endParaRPr lang="en-GB" sz="1800">
                        <a:solidFill>
                          <a:srgbClr val="0041D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41D2"/>
                          </a:solidFill>
                          <a:effectLst/>
                        </a:rPr>
                        <a:t>Rare effects</a:t>
                      </a:r>
                      <a:endParaRPr lang="en-GB" sz="1800">
                        <a:solidFill>
                          <a:srgbClr val="0041D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7030A0"/>
                          </a:solidFill>
                          <a:effectLst/>
                        </a:rPr>
                        <a:t>Isoniazid</a:t>
                      </a:r>
                      <a:endParaRPr lang="en-GB" sz="18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Peripheral neuropathy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Skin rash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Hepatitis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Sleepiness and lethargy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Convulsions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Psychosis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Arthralgia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err="1">
                          <a:solidFill>
                            <a:schemeClr val="tx1"/>
                          </a:solidFill>
                          <a:effectLst/>
                        </a:rPr>
                        <a:t>Anaemia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7030A0"/>
                          </a:solidFill>
                          <a:effectLst/>
                        </a:rPr>
                        <a:t>Rifampicin</a:t>
                      </a:r>
                      <a:endParaRPr lang="en-GB" sz="18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Gastrointestinal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Abdominal pain, nausea, vomiting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Hepatitis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Generalized cutaneous reactions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Thrombocytopenic purpura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err="1">
                          <a:solidFill>
                            <a:schemeClr val="tx1"/>
                          </a:solidFill>
                          <a:effectLst/>
                        </a:rPr>
                        <a:t>Osteomalacia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Pseudomembranous colitis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err="1">
                          <a:solidFill>
                            <a:schemeClr val="tx1"/>
                          </a:solidFill>
                          <a:effectLst/>
                        </a:rPr>
                        <a:t>Pseudoadrenal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 crisis 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Acute renal failure 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err="1">
                          <a:solidFill>
                            <a:schemeClr val="tx1"/>
                          </a:solidFill>
                          <a:effectLst/>
                        </a:rPr>
                        <a:t>Haemolytic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 anemia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7030A0"/>
                          </a:solidFill>
                          <a:effectLst/>
                        </a:rPr>
                        <a:t>Pyrazinamide</a:t>
                      </a:r>
                      <a:endParaRPr lang="en-GB" sz="18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Arthralgia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Hepatitis 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Gastrointestinal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Cutaneous reactions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err="1">
                          <a:solidFill>
                            <a:schemeClr val="tx1"/>
                          </a:solidFill>
                          <a:effectLst/>
                        </a:rPr>
                        <a:t>Sideroblastic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err="1">
                          <a:solidFill>
                            <a:schemeClr val="tx1"/>
                          </a:solidFill>
                          <a:effectLst/>
                        </a:rPr>
                        <a:t>anaemia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err="1">
                          <a:solidFill>
                            <a:srgbClr val="7030A0"/>
                          </a:solidFill>
                          <a:effectLst/>
                        </a:rPr>
                        <a:t>Ethambutol</a:t>
                      </a:r>
                      <a:r>
                        <a:rPr lang="en-US" sz="180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endParaRPr lang="en-GB" sz="18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Retrobulbar neuritis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Generalized cutaneous reactions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Arthralgia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Peripheral neuropathy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Hepatitis (very rare)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190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</TotalTime>
  <Words>227</Words>
  <Application>Microsoft Macintosh PowerPoint</Application>
  <PresentationFormat>Widescreen</PresentationFormat>
  <Paragraphs>77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Tuberculosis – Diagnosis and Management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index of suspicion</dc:title>
  <dc:creator>admin</dc:creator>
  <cp:lastModifiedBy>Madhuri Patil</cp:lastModifiedBy>
  <cp:revision>15</cp:revision>
  <dcterms:created xsi:type="dcterms:W3CDTF">2018-08-24T13:29:27Z</dcterms:created>
  <dcterms:modified xsi:type="dcterms:W3CDTF">2019-07-30T08:00:36Z</dcterms:modified>
</cp:coreProperties>
</file>